
<file path=[Content_Types].xml><?xml version="1.0" encoding="utf-8"?>
<Types xmlns="http://schemas.openxmlformats.org/package/2006/content-types">
  <Default Extension="crdownload" ContentType="image/png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5" r:id="rId1"/>
  </p:sldMasterIdLst>
  <p:notesMasterIdLst>
    <p:notesMasterId r:id="rId15"/>
  </p:notesMasterIdLst>
  <p:sldIdLst>
    <p:sldId id="302" r:id="rId2"/>
    <p:sldId id="303" r:id="rId3"/>
    <p:sldId id="312" r:id="rId4"/>
    <p:sldId id="313" r:id="rId5"/>
    <p:sldId id="304" r:id="rId6"/>
    <p:sldId id="320" r:id="rId7"/>
    <p:sldId id="317" r:id="rId8"/>
    <p:sldId id="306" r:id="rId9"/>
    <p:sldId id="308" r:id="rId10"/>
    <p:sldId id="309" r:id="rId11"/>
    <p:sldId id="316" r:id="rId12"/>
    <p:sldId id="315" r:id="rId13"/>
    <p:sldId id="310" r:id="rId14"/>
  </p:sldIdLst>
  <p:sldSz cx="9144000" cy="5143500" type="screen16x9"/>
  <p:notesSz cx="6858000" cy="9144000"/>
  <p:embeddedFontLst>
    <p:embeddedFont>
      <p:font typeface="Montserrat ExtraBold" panose="00000900000000000000" pitchFamily="2" charset="0"/>
      <p:bold r:id="rId16"/>
      <p:boldItalic r:id="rId17"/>
    </p:embeddedFont>
    <p:embeddedFont>
      <p:font typeface="Montserrat SemiBold" panose="00000700000000000000" pitchFamily="2" charset="0"/>
      <p:regular r:id="rId18"/>
      <p:bold r:id="rId19"/>
      <p:italic r:id="rId20"/>
      <p:boldItalic r:id="rId21"/>
    </p:embeddedFont>
    <p:embeddedFont>
      <p:font typeface="Overpass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S FERMINO DE SOUZA" initials="TFDS" lastIdx="4" clrIdx="0">
    <p:extLst>
      <p:ext uri="{19B8F6BF-5375-455C-9EA6-DF929625EA0E}">
        <p15:presenceInfo xmlns:p15="http://schemas.microsoft.com/office/powerpoint/2012/main" userId="S::tais.souza59@etec.sp.gov.br::48679aeb-7575-44de-9966-fd42ceea3a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81F"/>
    <a:srgbClr val="25A9EE"/>
    <a:srgbClr val="E486EC"/>
    <a:srgbClr val="FDFDFD"/>
    <a:srgbClr val="FC7474"/>
    <a:srgbClr val="FB5757"/>
    <a:srgbClr val="AB79F8"/>
    <a:srgbClr val="836FFF"/>
    <a:srgbClr val="9FD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295C8A-7981-4E2F-A845-584EE7129FD5}">
  <a:tblStyle styleId="{28295C8A-7981-4E2F-A845-584EE7129F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E85E72-A252-4C35-B5A3-213B727590F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380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84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32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95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513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648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249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39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700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59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94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443000"/>
            <a:ext cx="6210000" cy="17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1425" y="3722944"/>
            <a:ext cx="30063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5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ctrTitle"/>
          </p:nvPr>
        </p:nvSpPr>
        <p:spPr>
          <a:xfrm flipH="1">
            <a:off x="1578351" y="2861975"/>
            <a:ext cx="16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1"/>
          </p:nvPr>
        </p:nvSpPr>
        <p:spPr>
          <a:xfrm flipH="1">
            <a:off x="1587599" y="1891350"/>
            <a:ext cx="2023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ctrTitle" idx="2"/>
          </p:nvPr>
        </p:nvSpPr>
        <p:spPr>
          <a:xfrm flipH="1">
            <a:off x="6228549" y="2861975"/>
            <a:ext cx="1337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ubTitle" idx="3"/>
          </p:nvPr>
        </p:nvSpPr>
        <p:spPr>
          <a:xfrm flipH="1">
            <a:off x="5542123" y="1891350"/>
            <a:ext cx="20235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/>
          </p:nvPr>
        </p:nvSpPr>
        <p:spPr>
          <a:xfrm>
            <a:off x="618974" y="278538"/>
            <a:ext cx="7853400" cy="7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Light"/>
              <a:buChar char="●"/>
              <a:defRPr sz="1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11" Type="http://schemas.openxmlformats.org/officeDocument/2006/relationships/image" Target="../media/image16.svg"/><Relationship Id="rId5" Type="http://schemas.openxmlformats.org/officeDocument/2006/relationships/image" Target="../media/image62.png"/><Relationship Id="rId10" Type="http://schemas.openxmlformats.org/officeDocument/2006/relationships/image" Target="../media/image15.png"/><Relationship Id="rId4" Type="http://schemas.openxmlformats.org/officeDocument/2006/relationships/image" Target="../media/image10.sv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75.png"/><Relationship Id="rId4" Type="http://schemas.openxmlformats.org/officeDocument/2006/relationships/image" Target="../media/image71.svg"/><Relationship Id="rId9" Type="http://schemas.openxmlformats.org/officeDocument/2006/relationships/image" Target="../media/image74.crdownload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sv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36.svg"/><Relationship Id="rId3" Type="http://schemas.openxmlformats.org/officeDocument/2006/relationships/image" Target="../media/image9.png"/><Relationship Id="rId21" Type="http://schemas.openxmlformats.org/officeDocument/2006/relationships/image" Target="../media/image31.png"/><Relationship Id="rId34" Type="http://schemas.openxmlformats.org/officeDocument/2006/relationships/image" Target="../media/image44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svg"/><Relationship Id="rId32" Type="http://schemas.openxmlformats.org/officeDocument/2006/relationships/image" Target="../media/image42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Relationship Id="rId8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10.svg"/><Relationship Id="rId9" Type="http://schemas.openxmlformats.org/officeDocument/2006/relationships/image" Target="../media/image49.png"/><Relationship Id="rId1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9.sv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0.sv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6">
            <a:extLst>
              <a:ext uri="{FF2B5EF4-FFF2-40B4-BE49-F238E27FC236}">
                <a16:creationId xmlns:a16="http://schemas.microsoft.com/office/drawing/2014/main" id="{8DDBCD88-87B2-4A2F-A75F-9D92CFC10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192" y="1906010"/>
            <a:ext cx="5127615" cy="13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7051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F9DDC3F-81FD-4F2B-9E4E-8C87C7669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F05B35-7CEF-4A8C-9363-57C29F218E51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AD061DE-FD99-4A6E-AAA0-3886FE73FC39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Google Shape;150;p30">
            <a:extLst>
              <a:ext uri="{FF2B5EF4-FFF2-40B4-BE49-F238E27FC236}">
                <a16:creationId xmlns:a16="http://schemas.microsoft.com/office/drawing/2014/main" id="{452746D7-46DB-4878-8941-FD794C447B81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10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10" name="Google Shape;192;p34">
            <a:extLst>
              <a:ext uri="{FF2B5EF4-FFF2-40B4-BE49-F238E27FC236}">
                <a16:creationId xmlns:a16="http://schemas.microsoft.com/office/drawing/2014/main" id="{C48AE6F0-5B12-4789-B23C-5D38DCFE4714}"/>
              </a:ext>
            </a:extLst>
          </p:cNvPr>
          <p:cNvSpPr txBox="1">
            <a:spLocks/>
          </p:cNvSpPr>
          <p:nvPr/>
        </p:nvSpPr>
        <p:spPr>
          <a:xfrm>
            <a:off x="757493" y="506423"/>
            <a:ext cx="2009652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Protótipo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8BC3C784-749E-47CA-BD61-FC8AE6F7F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651" y="1322434"/>
            <a:ext cx="5128698" cy="3419132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EEDE2CFD-1583-4E38-B07A-EE6A472EE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1471" y="1162725"/>
            <a:ext cx="212987" cy="31941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70B2A45-993F-4D4C-8E1B-83A270957C3C}"/>
              </a:ext>
            </a:extLst>
          </p:cNvPr>
          <p:cNvSpPr/>
          <p:nvPr/>
        </p:nvSpPr>
        <p:spPr>
          <a:xfrm>
            <a:off x="5686622" y="1111858"/>
            <a:ext cx="442687" cy="421152"/>
          </a:xfrm>
          <a:prstGeom prst="rect">
            <a:avLst/>
          </a:pr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ED27E20-83BD-4FE8-939A-6A99F10417AC}"/>
              </a:ext>
            </a:extLst>
          </p:cNvPr>
          <p:cNvSpPr/>
          <p:nvPr/>
        </p:nvSpPr>
        <p:spPr>
          <a:xfrm>
            <a:off x="3115488" y="1576772"/>
            <a:ext cx="336575" cy="37366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A811FD-EBF3-4C20-BE00-F28611B3131E}"/>
              </a:ext>
            </a:extLst>
          </p:cNvPr>
          <p:cNvSpPr/>
          <p:nvPr/>
        </p:nvSpPr>
        <p:spPr>
          <a:xfrm>
            <a:off x="3115488" y="1482142"/>
            <a:ext cx="442687" cy="421152"/>
          </a:xfrm>
          <a:prstGeom prst="rect">
            <a:avLst/>
          </a:pr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7F6836B3-12FF-4CA1-A6FF-54EB590D17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4922" r="75378" b="31651"/>
          <a:stretch/>
        </p:blipFill>
        <p:spPr>
          <a:xfrm>
            <a:off x="3139704" y="1547744"/>
            <a:ext cx="394254" cy="297372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C443FC29-23E5-4D15-8892-2E56680B11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8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F9DDC3F-81FD-4F2B-9E4E-8C87C7669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F05B35-7CEF-4A8C-9363-57C29F218E51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AD061DE-FD99-4A6E-AAA0-3886FE73FC39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Google Shape;150;p30">
            <a:extLst>
              <a:ext uri="{FF2B5EF4-FFF2-40B4-BE49-F238E27FC236}">
                <a16:creationId xmlns:a16="http://schemas.microsoft.com/office/drawing/2014/main" id="{452746D7-46DB-4878-8941-FD794C447B81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11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11" name="Google Shape;192;p34">
            <a:extLst>
              <a:ext uri="{FF2B5EF4-FFF2-40B4-BE49-F238E27FC236}">
                <a16:creationId xmlns:a16="http://schemas.microsoft.com/office/drawing/2014/main" id="{BE19B2B7-F820-44EA-AC80-8D4853D378CA}"/>
              </a:ext>
            </a:extLst>
          </p:cNvPr>
          <p:cNvSpPr txBox="1">
            <a:spLocks/>
          </p:cNvSpPr>
          <p:nvPr/>
        </p:nvSpPr>
        <p:spPr>
          <a:xfrm>
            <a:off x="757492" y="529701"/>
            <a:ext cx="4275549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Site e Sistema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4A8F3AA-22BA-4D3D-A4F5-435650AC9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9291" y="1484621"/>
            <a:ext cx="4885418" cy="325694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494D94F7-186F-477B-B772-F9720788A0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F9DDC3F-81FD-4F2B-9E4E-8C87C7669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F05B35-7CEF-4A8C-9363-57C29F218E51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AD061DE-FD99-4A6E-AAA0-3886FE73FC39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Google Shape;150;p30">
            <a:extLst>
              <a:ext uri="{FF2B5EF4-FFF2-40B4-BE49-F238E27FC236}">
                <a16:creationId xmlns:a16="http://schemas.microsoft.com/office/drawing/2014/main" id="{452746D7-46DB-4878-8941-FD794C447B81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12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15" name="Google Shape;192;p34">
            <a:extLst>
              <a:ext uri="{FF2B5EF4-FFF2-40B4-BE49-F238E27FC236}">
                <a16:creationId xmlns:a16="http://schemas.microsoft.com/office/drawing/2014/main" id="{D17CE80A-F0D2-443E-BF27-73B5850746A2}"/>
              </a:ext>
            </a:extLst>
          </p:cNvPr>
          <p:cNvSpPr txBox="1">
            <a:spLocks/>
          </p:cNvSpPr>
          <p:nvPr/>
        </p:nvSpPr>
        <p:spPr>
          <a:xfrm>
            <a:off x="757492" y="529701"/>
            <a:ext cx="4275549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Conclusão</a:t>
            </a:r>
          </a:p>
        </p:txBody>
      </p:sp>
      <p:sp>
        <p:nvSpPr>
          <p:cNvPr id="18" name="Google Shape;173;p32">
            <a:extLst>
              <a:ext uri="{FF2B5EF4-FFF2-40B4-BE49-F238E27FC236}">
                <a16:creationId xmlns:a16="http://schemas.microsoft.com/office/drawing/2014/main" id="{7EFE1335-ED87-4B00-B048-8CF9EE0590C3}"/>
              </a:ext>
            </a:extLst>
          </p:cNvPr>
          <p:cNvSpPr txBox="1">
            <a:spLocks/>
          </p:cNvSpPr>
          <p:nvPr/>
        </p:nvSpPr>
        <p:spPr>
          <a:xfrm>
            <a:off x="757492" y="1551377"/>
            <a:ext cx="3108936" cy="204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50000"/>
              </a:lnSpc>
              <a:buClr>
                <a:schemeClr val="accent1"/>
              </a:buClr>
              <a:buSzPct val="145000"/>
              <a:buFont typeface="Wingdings" panose="05000000000000000000" pitchFamily="2" charset="2"/>
              <a:buChar char="ü"/>
            </a:pPr>
            <a:r>
              <a:rPr lang="pt-BR" sz="1300" dirty="0">
                <a:solidFill>
                  <a:schemeClr val="tx1"/>
                </a:solidFill>
                <a:latin typeface="Overpass Light" panose="020B0604020202020204" charset="0"/>
              </a:rPr>
              <a:t>Planejamentos;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SzPct val="145000"/>
              <a:buFont typeface="Wingdings" panose="05000000000000000000" pitchFamily="2" charset="2"/>
              <a:buChar char="ü"/>
            </a:pPr>
            <a:r>
              <a:rPr lang="pt-BR" sz="1300" dirty="0">
                <a:solidFill>
                  <a:schemeClr val="tx1"/>
                </a:solidFill>
                <a:latin typeface="Overpass Light" panose="020B0604020202020204" charset="0"/>
              </a:rPr>
              <a:t>Experimentos;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SzPct val="145000"/>
              <a:buFont typeface="Wingdings" panose="05000000000000000000" pitchFamily="2" charset="2"/>
              <a:buChar char="ü"/>
            </a:pPr>
            <a:r>
              <a:rPr lang="pt-BR" sz="1300" dirty="0">
                <a:solidFill>
                  <a:schemeClr val="tx1"/>
                </a:solidFill>
                <a:latin typeface="Overpass Light" panose="020B0604020202020204" charset="0"/>
              </a:rPr>
              <a:t>Desafios;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SzPct val="145000"/>
              <a:buFont typeface="Wingdings" panose="05000000000000000000" pitchFamily="2" charset="2"/>
              <a:buChar char="ü"/>
            </a:pPr>
            <a:r>
              <a:rPr lang="pt-BR" sz="1300" dirty="0">
                <a:solidFill>
                  <a:schemeClr val="tx1"/>
                </a:solidFill>
                <a:latin typeface="Overpass Light" panose="020B0604020202020204" charset="0"/>
              </a:rPr>
              <a:t>Aprendizados;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D1F1B3-2F15-42B8-8E16-B73BFC9EC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5147"/>
          <a:stretch/>
        </p:blipFill>
        <p:spPr>
          <a:xfrm>
            <a:off x="5033042" y="1195149"/>
            <a:ext cx="3738874" cy="3546417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36795030-5068-42C4-AF32-4DDA48B174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7849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16C30855-4260-40B7-B765-B5693572A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170"/>
          <a:stretch/>
        </p:blipFill>
        <p:spPr>
          <a:xfrm>
            <a:off x="6693615" y="923535"/>
            <a:ext cx="335566" cy="292104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0E3C7FE9-22B4-48C2-A676-F5F8E2483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3679" b="28469"/>
          <a:stretch/>
        </p:blipFill>
        <p:spPr>
          <a:xfrm>
            <a:off x="1263858" y="1385423"/>
            <a:ext cx="6616283" cy="133361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9E52A01-57A3-4109-91BA-2A2C912B2B0F}"/>
              </a:ext>
            </a:extLst>
          </p:cNvPr>
          <p:cNvSpPr/>
          <p:nvPr/>
        </p:nvSpPr>
        <p:spPr>
          <a:xfrm>
            <a:off x="0" y="3542626"/>
            <a:ext cx="9144000" cy="160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02C7C423-78CE-41CF-A032-19A4901E1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979" y="3766082"/>
            <a:ext cx="1876269" cy="938135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pic>
        <p:nvPicPr>
          <p:cNvPr id="9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B747D2EE-65A3-40D0-B34A-DB0A4A0319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592" r="36522" b="22702"/>
          <a:stretch/>
        </p:blipFill>
        <p:spPr>
          <a:xfrm>
            <a:off x="4631923" y="4058779"/>
            <a:ext cx="1655822" cy="343926"/>
          </a:xfrm>
          <a:prstGeom prst="rect">
            <a:avLst/>
          </a:prstGeom>
          <a:effectLst>
            <a:glow rad="1905000">
              <a:schemeClr val="tx1">
                <a:alpha val="6000"/>
              </a:schemeClr>
            </a:glow>
          </a:effectLst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5F476631-4D7C-4830-9E9E-0A1758BF4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586" y="4025907"/>
            <a:ext cx="1104450" cy="411259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  <p:pic>
        <p:nvPicPr>
          <p:cNvPr id="11" name="Imagem 10" descr="Forma&#10;&#10;Descrição gerada automaticamente com confiança média">
            <a:extLst>
              <a:ext uri="{FF2B5EF4-FFF2-40B4-BE49-F238E27FC236}">
                <a16:creationId xmlns:a16="http://schemas.microsoft.com/office/drawing/2014/main" id="{8D5C9F59-F51A-4207-95EB-017FFE9EB8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4530" y="3931401"/>
            <a:ext cx="1691012" cy="600566"/>
          </a:xfrm>
          <a:prstGeom prst="rect">
            <a:avLst/>
          </a:prstGeom>
          <a:effectLst>
            <a:glow rad="1905000">
              <a:schemeClr val="bg2">
                <a:alpha val="6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7470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92;p34">
            <a:extLst>
              <a:ext uri="{FF2B5EF4-FFF2-40B4-BE49-F238E27FC236}">
                <a16:creationId xmlns:a16="http://schemas.microsoft.com/office/drawing/2014/main" id="{3185F85E-42AD-461C-82F3-09B8F2518C11}"/>
              </a:ext>
            </a:extLst>
          </p:cNvPr>
          <p:cNvSpPr txBox="1">
            <a:spLocks/>
          </p:cNvSpPr>
          <p:nvPr/>
        </p:nvSpPr>
        <p:spPr>
          <a:xfrm>
            <a:off x="757493" y="506423"/>
            <a:ext cx="2009652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Time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0E12C09-6652-4106-A21D-0A8F0B461BB4}"/>
              </a:ext>
            </a:extLst>
          </p:cNvPr>
          <p:cNvSpPr/>
          <p:nvPr/>
        </p:nvSpPr>
        <p:spPr>
          <a:xfrm>
            <a:off x="2111384" y="1154583"/>
            <a:ext cx="1025012" cy="101429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Google Shape;194;p34">
            <a:extLst>
              <a:ext uri="{FF2B5EF4-FFF2-40B4-BE49-F238E27FC236}">
                <a16:creationId xmlns:a16="http://schemas.microsoft.com/office/drawing/2014/main" id="{55D550C8-E168-4D2A-B6B5-C0DC8276D1F4}"/>
              </a:ext>
            </a:extLst>
          </p:cNvPr>
          <p:cNvSpPr txBox="1">
            <a:spLocks/>
          </p:cNvSpPr>
          <p:nvPr/>
        </p:nvSpPr>
        <p:spPr>
          <a:xfrm flipH="1">
            <a:off x="1789651" y="2299716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Carlos Henrique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D907512-68DB-4C82-B45E-C2BF81D97AD7}"/>
              </a:ext>
            </a:extLst>
          </p:cNvPr>
          <p:cNvSpPr/>
          <p:nvPr/>
        </p:nvSpPr>
        <p:spPr>
          <a:xfrm>
            <a:off x="4087052" y="1154583"/>
            <a:ext cx="1025012" cy="101429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Google Shape;194;p34">
            <a:extLst>
              <a:ext uri="{FF2B5EF4-FFF2-40B4-BE49-F238E27FC236}">
                <a16:creationId xmlns:a16="http://schemas.microsoft.com/office/drawing/2014/main" id="{42D59924-FA24-4797-8A3B-08999AD60B36}"/>
              </a:ext>
            </a:extLst>
          </p:cNvPr>
          <p:cNvSpPr txBox="1">
            <a:spLocks/>
          </p:cNvSpPr>
          <p:nvPr/>
        </p:nvSpPr>
        <p:spPr>
          <a:xfrm flipH="1">
            <a:off x="3842981" y="2299716"/>
            <a:ext cx="1500599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Christian Silva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437CDC97-41A6-4435-9479-ABA64B98D6D9}"/>
              </a:ext>
            </a:extLst>
          </p:cNvPr>
          <p:cNvSpPr/>
          <p:nvPr/>
        </p:nvSpPr>
        <p:spPr>
          <a:xfrm>
            <a:off x="6060960" y="1154584"/>
            <a:ext cx="1025012" cy="101429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Google Shape;194;p34">
            <a:extLst>
              <a:ext uri="{FF2B5EF4-FFF2-40B4-BE49-F238E27FC236}">
                <a16:creationId xmlns:a16="http://schemas.microsoft.com/office/drawing/2014/main" id="{3CF02DEC-C6CE-4AFA-A33C-44C738618FEC}"/>
              </a:ext>
            </a:extLst>
          </p:cNvPr>
          <p:cNvSpPr txBox="1">
            <a:spLocks/>
          </p:cNvSpPr>
          <p:nvPr/>
        </p:nvSpPr>
        <p:spPr>
          <a:xfrm flipH="1">
            <a:off x="5880598" y="2307986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Elias Nachle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BAE99DD-B37F-4EE3-9072-6FD555228F86}"/>
              </a:ext>
            </a:extLst>
          </p:cNvPr>
          <p:cNvSpPr/>
          <p:nvPr/>
        </p:nvSpPr>
        <p:spPr>
          <a:xfrm>
            <a:off x="2110000" y="2858657"/>
            <a:ext cx="1025012" cy="101429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Google Shape;194;p34">
            <a:extLst>
              <a:ext uri="{FF2B5EF4-FFF2-40B4-BE49-F238E27FC236}">
                <a16:creationId xmlns:a16="http://schemas.microsoft.com/office/drawing/2014/main" id="{079D34C3-5C44-4469-80D8-E8D56624DCA6}"/>
              </a:ext>
            </a:extLst>
          </p:cNvPr>
          <p:cNvSpPr txBox="1">
            <a:spLocks/>
          </p:cNvSpPr>
          <p:nvPr/>
        </p:nvSpPr>
        <p:spPr>
          <a:xfrm flipH="1">
            <a:off x="1929638" y="4001448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Erick Lara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FF8AA9E-26A8-48F4-85C3-E3EBEEF5B91F}"/>
              </a:ext>
            </a:extLst>
          </p:cNvPr>
          <p:cNvSpPr/>
          <p:nvPr/>
        </p:nvSpPr>
        <p:spPr>
          <a:xfrm>
            <a:off x="4080774" y="2858657"/>
            <a:ext cx="1025012" cy="101429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Google Shape;194;p34">
            <a:extLst>
              <a:ext uri="{FF2B5EF4-FFF2-40B4-BE49-F238E27FC236}">
                <a16:creationId xmlns:a16="http://schemas.microsoft.com/office/drawing/2014/main" id="{32B7FD34-D316-4D64-8AF9-E2506404EE22}"/>
              </a:ext>
            </a:extLst>
          </p:cNvPr>
          <p:cNvSpPr txBox="1">
            <a:spLocks/>
          </p:cNvSpPr>
          <p:nvPr/>
        </p:nvSpPr>
        <p:spPr>
          <a:xfrm flipH="1">
            <a:off x="3900412" y="4001448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João Pedro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D0C02306-41D0-4011-8A4A-25A706EAEC33}"/>
              </a:ext>
            </a:extLst>
          </p:cNvPr>
          <p:cNvSpPr/>
          <p:nvPr/>
        </p:nvSpPr>
        <p:spPr>
          <a:xfrm>
            <a:off x="6060960" y="2858657"/>
            <a:ext cx="1025012" cy="1014292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Google Shape;194;p34">
            <a:extLst>
              <a:ext uri="{FF2B5EF4-FFF2-40B4-BE49-F238E27FC236}">
                <a16:creationId xmlns:a16="http://schemas.microsoft.com/office/drawing/2014/main" id="{7FAAB1A3-842F-4C3B-A475-1A179406225C}"/>
              </a:ext>
            </a:extLst>
          </p:cNvPr>
          <p:cNvSpPr txBox="1">
            <a:spLocks/>
          </p:cNvSpPr>
          <p:nvPr/>
        </p:nvSpPr>
        <p:spPr>
          <a:xfrm flipH="1">
            <a:off x="5880598" y="4000018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Tais Fermino</a:t>
            </a:r>
          </a:p>
        </p:txBody>
      </p:sp>
      <p:pic>
        <p:nvPicPr>
          <p:cNvPr id="44" name="Gráfico 43">
            <a:extLst>
              <a:ext uri="{FF2B5EF4-FFF2-40B4-BE49-F238E27FC236}">
                <a16:creationId xmlns:a16="http://schemas.microsoft.com/office/drawing/2014/main" id="{224F49A0-8E78-48CD-9EEF-F6461A247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94FAD27-31D2-4186-96B0-00FD252D7511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0952F24F-F009-41FB-BB35-819797411831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Google Shape;150;p30">
            <a:extLst>
              <a:ext uri="{FF2B5EF4-FFF2-40B4-BE49-F238E27FC236}">
                <a16:creationId xmlns:a16="http://schemas.microsoft.com/office/drawing/2014/main" id="{B7D43BD3-9875-406D-A410-F3CB42FB7AFF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02</a:t>
            </a:r>
            <a:endParaRPr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65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;p34">
            <a:extLst>
              <a:ext uri="{FF2B5EF4-FFF2-40B4-BE49-F238E27FC236}">
                <a16:creationId xmlns:a16="http://schemas.microsoft.com/office/drawing/2014/main" id="{615C78C8-B87C-4865-A153-1C0685BEC218}"/>
              </a:ext>
            </a:extLst>
          </p:cNvPr>
          <p:cNvSpPr txBox="1">
            <a:spLocks/>
          </p:cNvSpPr>
          <p:nvPr/>
        </p:nvSpPr>
        <p:spPr>
          <a:xfrm>
            <a:off x="757493" y="506423"/>
            <a:ext cx="2100968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Problema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91E16BA-3974-46F1-9421-2F4DEB7EBE68}"/>
              </a:ext>
            </a:extLst>
          </p:cNvPr>
          <p:cNvSpPr/>
          <p:nvPr/>
        </p:nvSpPr>
        <p:spPr>
          <a:xfrm>
            <a:off x="860613" y="1453611"/>
            <a:ext cx="168095" cy="1532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C3A583C-0FF3-4F15-9563-26287DAC9252}"/>
              </a:ext>
            </a:extLst>
          </p:cNvPr>
          <p:cNvSpPr/>
          <p:nvPr/>
        </p:nvSpPr>
        <p:spPr>
          <a:xfrm flipV="1">
            <a:off x="5392908" y="3677853"/>
            <a:ext cx="93490" cy="101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94;p34">
            <a:extLst>
              <a:ext uri="{FF2B5EF4-FFF2-40B4-BE49-F238E27FC236}">
                <a16:creationId xmlns:a16="http://schemas.microsoft.com/office/drawing/2014/main" id="{5805F0C1-6E50-46D6-8A5D-791268E8E9A9}"/>
              </a:ext>
            </a:extLst>
          </p:cNvPr>
          <p:cNvSpPr txBox="1">
            <a:spLocks/>
          </p:cNvSpPr>
          <p:nvPr/>
        </p:nvSpPr>
        <p:spPr>
          <a:xfrm flipH="1">
            <a:off x="1036392" y="1383127"/>
            <a:ext cx="162207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Monitoramento </a:t>
            </a:r>
          </a:p>
        </p:txBody>
      </p:sp>
      <p:sp>
        <p:nvSpPr>
          <p:cNvPr id="7" name="Google Shape;173;p32">
            <a:extLst>
              <a:ext uri="{FF2B5EF4-FFF2-40B4-BE49-F238E27FC236}">
                <a16:creationId xmlns:a16="http://schemas.microsoft.com/office/drawing/2014/main" id="{985D02EF-803D-4ACA-9F2F-DE84E6E1BDD1}"/>
              </a:ext>
            </a:extLst>
          </p:cNvPr>
          <p:cNvSpPr txBox="1">
            <a:spLocks/>
          </p:cNvSpPr>
          <p:nvPr/>
        </p:nvSpPr>
        <p:spPr>
          <a:xfrm>
            <a:off x="1036392" y="1606883"/>
            <a:ext cx="3108936" cy="718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300" dirty="0">
                <a:solidFill>
                  <a:schemeClr val="bg1"/>
                </a:solidFill>
                <a:latin typeface="Overpass Light" panose="020B0604020202020204" charset="0"/>
              </a:rPr>
              <a:t>A falta de monitoramento na área técnica dificulta a resolução dos seus problemas;</a:t>
            </a:r>
            <a:endParaRPr lang="en-US" sz="13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8" name="Google Shape;194;p34">
            <a:extLst>
              <a:ext uri="{FF2B5EF4-FFF2-40B4-BE49-F238E27FC236}">
                <a16:creationId xmlns:a16="http://schemas.microsoft.com/office/drawing/2014/main" id="{D4C38C11-85EC-4808-BA4A-1C04DC880929}"/>
              </a:ext>
            </a:extLst>
          </p:cNvPr>
          <p:cNvSpPr txBox="1">
            <a:spLocks/>
          </p:cNvSpPr>
          <p:nvPr/>
        </p:nvSpPr>
        <p:spPr>
          <a:xfrm flipH="1">
            <a:off x="1036392" y="2793034"/>
            <a:ext cx="96145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Prejuízo</a:t>
            </a:r>
          </a:p>
        </p:txBody>
      </p:sp>
      <p:sp>
        <p:nvSpPr>
          <p:cNvPr id="9" name="Google Shape;173;p32">
            <a:extLst>
              <a:ext uri="{FF2B5EF4-FFF2-40B4-BE49-F238E27FC236}">
                <a16:creationId xmlns:a16="http://schemas.microsoft.com/office/drawing/2014/main" id="{52D923E7-E764-4830-B335-27F9BF3E0230}"/>
              </a:ext>
            </a:extLst>
          </p:cNvPr>
          <p:cNvSpPr txBox="1">
            <a:spLocks/>
          </p:cNvSpPr>
          <p:nvPr/>
        </p:nvSpPr>
        <p:spPr>
          <a:xfrm>
            <a:off x="1036392" y="3016790"/>
            <a:ext cx="3108936" cy="1309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verpass Light" panose="020B0604020202020204" charset="0"/>
              </a:rPr>
              <a:t>O mal funcionamento dos totens tem uma perda diária de R$800 para o dono da franquia, já que cada equipamento varia de 2 mil até 23 mil reais.</a:t>
            </a:r>
            <a:endParaRPr lang="en-US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5DABC6D-87FA-46F6-9CAC-0F877A7693D1}"/>
              </a:ext>
            </a:extLst>
          </p:cNvPr>
          <p:cNvSpPr/>
          <p:nvPr/>
        </p:nvSpPr>
        <p:spPr>
          <a:xfrm>
            <a:off x="868297" y="2863502"/>
            <a:ext cx="168095" cy="1532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59CFB52-66BA-4530-B05B-22BD54EBD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CD852B1-C6C1-4499-9787-FC5735885FDE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C4ACE07-F373-4A38-B32C-25555305C3EF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Google Shape;150;p30">
            <a:extLst>
              <a:ext uri="{FF2B5EF4-FFF2-40B4-BE49-F238E27FC236}">
                <a16:creationId xmlns:a16="http://schemas.microsoft.com/office/drawing/2014/main" id="{0FDF24DF-8AC1-4EB6-A4A5-0CC8ABDB1187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</a:rPr>
              <a:t>03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3D8BAB5-E0A7-4D07-8151-7510930DF30A}"/>
              </a:ext>
            </a:extLst>
          </p:cNvPr>
          <p:cNvSpPr/>
          <p:nvPr/>
        </p:nvSpPr>
        <p:spPr>
          <a:xfrm>
            <a:off x="4572000" y="373985"/>
            <a:ext cx="4190739" cy="439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2585971-77E7-4F5B-B05A-A86862A24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7016" y="1479465"/>
            <a:ext cx="3940706" cy="26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9736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FD1F1F7-2C75-4F11-98FA-8793C38FF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FDDF970-AA8E-4C6C-A2FE-CED38AD4BC1A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09F12C-9312-4E94-B436-AA6D6EB15FE5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Google Shape;150;p30">
            <a:extLst>
              <a:ext uri="{FF2B5EF4-FFF2-40B4-BE49-F238E27FC236}">
                <a16:creationId xmlns:a16="http://schemas.microsoft.com/office/drawing/2014/main" id="{1506BE7A-AA43-46BC-9CDF-AD67C10EAADA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</a:rPr>
              <a:t>04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6" name="Google Shape;192;p34">
            <a:extLst>
              <a:ext uri="{FF2B5EF4-FFF2-40B4-BE49-F238E27FC236}">
                <a16:creationId xmlns:a16="http://schemas.microsoft.com/office/drawing/2014/main" id="{9B9B7F78-C53E-4F08-AD98-BE8AEA83863C}"/>
              </a:ext>
            </a:extLst>
          </p:cNvPr>
          <p:cNvSpPr txBox="1">
            <a:spLocks/>
          </p:cNvSpPr>
          <p:nvPr/>
        </p:nvSpPr>
        <p:spPr>
          <a:xfrm>
            <a:off x="757492" y="529701"/>
            <a:ext cx="2482270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accent1"/>
                </a:solidFill>
                <a:latin typeface="Montserrat ExtraBold" panose="00000900000000000000" pitchFamily="2" charset="0"/>
              </a:rPr>
              <a:t>User</a:t>
            </a:r>
            <a:r>
              <a:rPr lang="pt-BR" sz="28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 Stories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BA8EA91-5D5F-4F9C-8B28-10E7FB706DDC}"/>
              </a:ext>
            </a:extLst>
          </p:cNvPr>
          <p:cNvSpPr/>
          <p:nvPr/>
        </p:nvSpPr>
        <p:spPr>
          <a:xfrm>
            <a:off x="5999655" y="1052247"/>
            <a:ext cx="2561664" cy="3690268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8" name="Google Shape;194;p34">
            <a:extLst>
              <a:ext uri="{FF2B5EF4-FFF2-40B4-BE49-F238E27FC236}">
                <a16:creationId xmlns:a16="http://schemas.microsoft.com/office/drawing/2014/main" id="{BE590E38-0542-4A26-9ABC-AD1E11FFA942}"/>
              </a:ext>
            </a:extLst>
          </p:cNvPr>
          <p:cNvSpPr txBox="1">
            <a:spLocks/>
          </p:cNvSpPr>
          <p:nvPr/>
        </p:nvSpPr>
        <p:spPr>
          <a:xfrm flipH="1">
            <a:off x="1694010" y="1182308"/>
            <a:ext cx="92629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</a:t>
            </a:r>
          </a:p>
        </p:txBody>
      </p:sp>
      <p:sp>
        <p:nvSpPr>
          <p:cNvPr id="10" name="Google Shape;194;p34">
            <a:extLst>
              <a:ext uri="{FF2B5EF4-FFF2-40B4-BE49-F238E27FC236}">
                <a16:creationId xmlns:a16="http://schemas.microsoft.com/office/drawing/2014/main" id="{6EFE5D7F-AB18-4900-A60A-F8389B660D0E}"/>
              </a:ext>
            </a:extLst>
          </p:cNvPr>
          <p:cNvSpPr txBox="1">
            <a:spLocks/>
          </p:cNvSpPr>
          <p:nvPr/>
        </p:nvSpPr>
        <p:spPr>
          <a:xfrm flipH="1">
            <a:off x="7006556" y="1187211"/>
            <a:ext cx="547862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 err="1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</a:t>
            </a:r>
            <a:endParaRPr lang="pt-BR" sz="1400" b="1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BAE7469-C66F-4F9C-B6F3-23492CAE05A5}"/>
              </a:ext>
            </a:extLst>
          </p:cNvPr>
          <p:cNvSpPr/>
          <p:nvPr/>
        </p:nvSpPr>
        <p:spPr>
          <a:xfrm>
            <a:off x="3437991" y="1052247"/>
            <a:ext cx="2561664" cy="369026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663D910-F079-4B41-822F-4619614D739C}"/>
              </a:ext>
            </a:extLst>
          </p:cNvPr>
          <p:cNvSpPr/>
          <p:nvPr/>
        </p:nvSpPr>
        <p:spPr>
          <a:xfrm>
            <a:off x="872997" y="1052247"/>
            <a:ext cx="2561664" cy="3690268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B7DA84A-E4A5-4655-BAC4-28B008A40956}"/>
              </a:ext>
            </a:extLst>
          </p:cNvPr>
          <p:cNvSpPr/>
          <p:nvPr/>
        </p:nvSpPr>
        <p:spPr>
          <a:xfrm>
            <a:off x="6134057" y="1663535"/>
            <a:ext cx="2286199" cy="1330622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0" name="Google Shape;173;p32">
            <a:extLst>
              <a:ext uri="{FF2B5EF4-FFF2-40B4-BE49-F238E27FC236}">
                <a16:creationId xmlns:a16="http://schemas.microsoft.com/office/drawing/2014/main" id="{1281229E-B8C2-4985-8639-76E7A7DA71C0}"/>
              </a:ext>
            </a:extLst>
          </p:cNvPr>
          <p:cNvSpPr txBox="1">
            <a:spLocks/>
          </p:cNvSpPr>
          <p:nvPr/>
        </p:nvSpPr>
        <p:spPr>
          <a:xfrm>
            <a:off x="6134057" y="1673751"/>
            <a:ext cx="2286199" cy="118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Story-DEV04</a:t>
            </a:r>
          </a:p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Eu enquanto desenvolvedor gostaria que os chamados fossem mais simples de se abrir e enviar informações uteis da maquina com problema para a equipe de TI.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ECC63B5-03EA-4743-81A8-0E5D4DCECE3F}"/>
              </a:ext>
            </a:extLst>
          </p:cNvPr>
          <p:cNvSpPr/>
          <p:nvPr/>
        </p:nvSpPr>
        <p:spPr>
          <a:xfrm>
            <a:off x="1014060" y="1660453"/>
            <a:ext cx="2286199" cy="1230665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2" name="Google Shape;173;p32">
            <a:extLst>
              <a:ext uri="{FF2B5EF4-FFF2-40B4-BE49-F238E27FC236}">
                <a16:creationId xmlns:a16="http://schemas.microsoft.com/office/drawing/2014/main" id="{D9B17B82-CB5B-41FE-BEC7-35478212F6C4}"/>
              </a:ext>
            </a:extLst>
          </p:cNvPr>
          <p:cNvSpPr txBox="1">
            <a:spLocks/>
          </p:cNvSpPr>
          <p:nvPr/>
        </p:nvSpPr>
        <p:spPr>
          <a:xfrm>
            <a:off x="1014060" y="1670669"/>
            <a:ext cx="2286199" cy="122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Story-G01</a:t>
            </a:r>
          </a:p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Eu como gerente gostaria que a equipe de TI fosse acionada mais rapidamente pois eu perco muitos clientes com a demora do conserto das maquinas.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26" name="Google Shape;194;p34">
            <a:extLst>
              <a:ext uri="{FF2B5EF4-FFF2-40B4-BE49-F238E27FC236}">
                <a16:creationId xmlns:a16="http://schemas.microsoft.com/office/drawing/2014/main" id="{14B9ED6D-FE92-46C5-BC7C-82B849B41B7D}"/>
              </a:ext>
            </a:extLst>
          </p:cNvPr>
          <p:cNvSpPr txBox="1">
            <a:spLocks/>
          </p:cNvSpPr>
          <p:nvPr/>
        </p:nvSpPr>
        <p:spPr>
          <a:xfrm flipH="1">
            <a:off x="4050638" y="1182308"/>
            <a:ext cx="1329709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Equipe de TI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CBD4721-D2F3-4437-92F5-77D9D4014F41}"/>
              </a:ext>
            </a:extLst>
          </p:cNvPr>
          <p:cNvSpPr/>
          <p:nvPr/>
        </p:nvSpPr>
        <p:spPr>
          <a:xfrm>
            <a:off x="3572393" y="1660303"/>
            <a:ext cx="2286199" cy="13473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AE69DEA0-C4F6-4326-9A8D-2C7599457265}"/>
              </a:ext>
            </a:extLst>
          </p:cNvPr>
          <p:cNvSpPr txBox="1">
            <a:spLocks/>
          </p:cNvSpPr>
          <p:nvPr/>
        </p:nvSpPr>
        <p:spPr>
          <a:xfrm>
            <a:off x="3572393" y="1670520"/>
            <a:ext cx="2286199" cy="1000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Story-TI03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Eu enquanto parte da equipe de TI gostaria de saber que maquinas estão apresentando possíveis problemas para que possa tomar medidas antes que o problema ocorra.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A20DC0D-5DA1-4DDE-990F-C3D62D9401CE}"/>
              </a:ext>
            </a:extLst>
          </p:cNvPr>
          <p:cNvSpPr/>
          <p:nvPr/>
        </p:nvSpPr>
        <p:spPr>
          <a:xfrm>
            <a:off x="3572393" y="3191193"/>
            <a:ext cx="2286199" cy="13473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0" name="Google Shape;173;p32">
            <a:extLst>
              <a:ext uri="{FF2B5EF4-FFF2-40B4-BE49-F238E27FC236}">
                <a16:creationId xmlns:a16="http://schemas.microsoft.com/office/drawing/2014/main" id="{9EBFE165-944F-4F97-BBE7-C7CF0CF52646}"/>
              </a:ext>
            </a:extLst>
          </p:cNvPr>
          <p:cNvSpPr txBox="1">
            <a:spLocks/>
          </p:cNvSpPr>
          <p:nvPr/>
        </p:nvSpPr>
        <p:spPr>
          <a:xfrm>
            <a:off x="3572393" y="3191193"/>
            <a:ext cx="2286199" cy="1072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Story-TI04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Eu enquanto parte da equipe de TI gostaria de receber informações detalhadas das maquinas para que não precise analisar cada componente e sim ir diretamente no problema.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86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DC3E7009-E63B-4D3F-BBAA-A206DC569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53C7D93-D621-4FC5-9085-4E506BE5E720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7F72D34-22CB-4078-87A2-5B32B146A722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Google Shape;150;p30">
            <a:extLst>
              <a:ext uri="{FF2B5EF4-FFF2-40B4-BE49-F238E27FC236}">
                <a16:creationId xmlns:a16="http://schemas.microsoft.com/office/drawing/2014/main" id="{D5139A55-4593-4F84-935A-7B7963072E9D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05</a:t>
            </a:r>
            <a:endParaRPr sz="1000" dirty="0">
              <a:solidFill>
                <a:schemeClr val="tx1"/>
              </a:solidFill>
            </a:endParaRPr>
          </a:p>
        </p:txBody>
      </p:sp>
      <p:pic>
        <p:nvPicPr>
          <p:cNvPr id="41" name="Gráfico 40">
            <a:extLst>
              <a:ext uri="{FF2B5EF4-FFF2-40B4-BE49-F238E27FC236}">
                <a16:creationId xmlns:a16="http://schemas.microsoft.com/office/drawing/2014/main" id="{94CA1375-B169-4A93-BD99-11EF97475F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id="{43EA27B2-8F20-4BBB-A92A-DB7EB1F0B843}"/>
              </a:ext>
            </a:extLst>
          </p:cNvPr>
          <p:cNvSpPr/>
          <p:nvPr/>
        </p:nvSpPr>
        <p:spPr>
          <a:xfrm>
            <a:off x="835525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F99A3791-0F63-4938-B62C-C9146C6C222A}"/>
              </a:ext>
            </a:extLst>
          </p:cNvPr>
          <p:cNvSpPr/>
          <p:nvPr/>
        </p:nvSpPr>
        <p:spPr>
          <a:xfrm>
            <a:off x="835524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FFF38A9D-ECB1-41DF-A7A7-7E378F270841}"/>
              </a:ext>
            </a:extLst>
          </p:cNvPr>
          <p:cNvSpPr/>
          <p:nvPr/>
        </p:nvSpPr>
        <p:spPr>
          <a:xfrm>
            <a:off x="2897408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C24E4C38-9ED2-425B-84AB-D0B9EAA12BA9}"/>
              </a:ext>
            </a:extLst>
          </p:cNvPr>
          <p:cNvSpPr/>
          <p:nvPr/>
        </p:nvSpPr>
        <p:spPr>
          <a:xfrm>
            <a:off x="2897407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C007E84-083B-46FD-B0DF-9724AF22F3A4}"/>
              </a:ext>
            </a:extLst>
          </p:cNvPr>
          <p:cNvSpPr/>
          <p:nvPr/>
        </p:nvSpPr>
        <p:spPr>
          <a:xfrm>
            <a:off x="4959291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F2ED9046-2B6E-4FD4-97FC-BF9884839C3A}"/>
              </a:ext>
            </a:extLst>
          </p:cNvPr>
          <p:cNvSpPr/>
          <p:nvPr/>
        </p:nvSpPr>
        <p:spPr>
          <a:xfrm>
            <a:off x="4959290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3563BE95-E15D-4B24-B955-3847F57C517E}"/>
              </a:ext>
            </a:extLst>
          </p:cNvPr>
          <p:cNvSpPr/>
          <p:nvPr/>
        </p:nvSpPr>
        <p:spPr>
          <a:xfrm>
            <a:off x="7021174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2E1B9EA8-BC72-4D42-B529-8C1D8B2E5187}"/>
              </a:ext>
            </a:extLst>
          </p:cNvPr>
          <p:cNvSpPr/>
          <p:nvPr/>
        </p:nvSpPr>
        <p:spPr>
          <a:xfrm>
            <a:off x="7021173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Google Shape;173;p32">
            <a:extLst>
              <a:ext uri="{FF2B5EF4-FFF2-40B4-BE49-F238E27FC236}">
                <a16:creationId xmlns:a16="http://schemas.microsoft.com/office/drawing/2014/main" id="{70CC9CCE-DC61-420F-AB8A-D58C6413BA97}"/>
              </a:ext>
            </a:extLst>
          </p:cNvPr>
          <p:cNvSpPr txBox="1">
            <a:spLocks/>
          </p:cNvSpPr>
          <p:nvPr/>
        </p:nvSpPr>
        <p:spPr>
          <a:xfrm>
            <a:off x="835524" y="632761"/>
            <a:ext cx="1685804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Minhas </a:t>
            </a:r>
            <a:r>
              <a:rPr lang="en-US" sz="700" b="1" dirty="0" err="1">
                <a:solidFill>
                  <a:schemeClr val="bg1"/>
                </a:solidFill>
                <a:latin typeface="Overpass Light" panose="020B0604020202020204" charset="0"/>
              </a:rPr>
              <a:t>máquinas</a:t>
            </a: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 estão tendo falhas constantes, gerando grandes filas e frustando os clientes.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0" name="Google Shape;173;p32">
            <a:extLst>
              <a:ext uri="{FF2B5EF4-FFF2-40B4-BE49-F238E27FC236}">
                <a16:creationId xmlns:a16="http://schemas.microsoft.com/office/drawing/2014/main" id="{BC8E2CB9-E215-46C6-AC26-3B776F7ACD67}"/>
              </a:ext>
            </a:extLst>
          </p:cNvPr>
          <p:cNvSpPr txBox="1">
            <a:spLocks/>
          </p:cNvSpPr>
          <p:nvPr/>
        </p:nvSpPr>
        <p:spPr>
          <a:xfrm>
            <a:off x="2866023" y="632761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Não tenho nenhuma forma de prever essas falhas, logo quando acontecem o reparo demora.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1" name="Google Shape;173;p32">
            <a:extLst>
              <a:ext uri="{FF2B5EF4-FFF2-40B4-BE49-F238E27FC236}">
                <a16:creationId xmlns:a16="http://schemas.microsoft.com/office/drawing/2014/main" id="{68711D07-CEAF-44BF-8BBD-4A8F4AC040EB}"/>
              </a:ext>
            </a:extLst>
          </p:cNvPr>
          <p:cNvSpPr txBox="1">
            <a:spLocks/>
          </p:cNvSpPr>
          <p:nvPr/>
        </p:nvSpPr>
        <p:spPr>
          <a:xfrm>
            <a:off x="4916709" y="632761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Cadastro minha franquia no Request, assim eles me ajudam no monitoramento das minhas máquinas.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2" name="Google Shape;173;p32">
            <a:extLst>
              <a:ext uri="{FF2B5EF4-FFF2-40B4-BE49-F238E27FC236}">
                <a16:creationId xmlns:a16="http://schemas.microsoft.com/office/drawing/2014/main" id="{825CC0A8-FF73-4C10-B58A-829BC1A32581}"/>
              </a:ext>
            </a:extLst>
          </p:cNvPr>
          <p:cNvSpPr txBox="1">
            <a:spLocks/>
          </p:cNvSpPr>
          <p:nvPr/>
        </p:nvSpPr>
        <p:spPr>
          <a:xfrm>
            <a:off x="6980845" y="62528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Com o Request a equipe de TI tem acesso a dados que facilitam a resolução dos chamados.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3" name="Google Shape;173;p32">
            <a:extLst>
              <a:ext uri="{FF2B5EF4-FFF2-40B4-BE49-F238E27FC236}">
                <a16:creationId xmlns:a16="http://schemas.microsoft.com/office/drawing/2014/main" id="{F0B5FB0F-F7A1-4AEE-84B0-2194D10F8468}"/>
              </a:ext>
            </a:extLst>
          </p:cNvPr>
          <p:cNvSpPr txBox="1">
            <a:spLocks/>
          </p:cNvSpPr>
          <p:nvPr/>
        </p:nvSpPr>
        <p:spPr>
          <a:xfrm>
            <a:off x="801912" y="2850779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Além disso, o Request emite alertas caso seja identificada alguma falha nas máquinas. 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4" name="Google Shape;173;p32">
            <a:extLst>
              <a:ext uri="{FF2B5EF4-FFF2-40B4-BE49-F238E27FC236}">
                <a16:creationId xmlns:a16="http://schemas.microsoft.com/office/drawing/2014/main" id="{A7A18EB5-CED6-482D-BD18-9FF473DF432C}"/>
              </a:ext>
            </a:extLst>
          </p:cNvPr>
          <p:cNvSpPr txBox="1">
            <a:spLocks/>
          </p:cNvSpPr>
          <p:nvPr/>
        </p:nvSpPr>
        <p:spPr>
          <a:xfrm>
            <a:off x="2863804" y="285000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O sistema também me permite abrir chamados para a equipe de TI caso identifique algum erro.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5" name="Google Shape;173;p32">
            <a:extLst>
              <a:ext uri="{FF2B5EF4-FFF2-40B4-BE49-F238E27FC236}">
                <a16:creationId xmlns:a16="http://schemas.microsoft.com/office/drawing/2014/main" id="{F27A1316-941C-4081-8977-B55869BD94E6}"/>
              </a:ext>
            </a:extLst>
          </p:cNvPr>
          <p:cNvSpPr txBox="1">
            <a:spLocks/>
          </p:cNvSpPr>
          <p:nvPr/>
        </p:nvSpPr>
        <p:spPr>
          <a:xfrm>
            <a:off x="4923433" y="285000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Com isso eu tenho mais controle das máquinas e a equipe de TI tem mais agilidade na resolução dos chamados.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6" name="Google Shape;173;p32">
            <a:extLst>
              <a:ext uri="{FF2B5EF4-FFF2-40B4-BE49-F238E27FC236}">
                <a16:creationId xmlns:a16="http://schemas.microsoft.com/office/drawing/2014/main" id="{A26B898B-E769-4884-8BBA-1E88273F22B6}"/>
              </a:ext>
            </a:extLst>
          </p:cNvPr>
          <p:cNvSpPr txBox="1">
            <a:spLocks/>
          </p:cNvSpPr>
          <p:nvPr/>
        </p:nvSpPr>
        <p:spPr>
          <a:xfrm>
            <a:off x="6987553" y="285000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Posso prevenir filas extensas e ter clientes mais satisfeitos!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pic>
        <p:nvPicPr>
          <p:cNvPr id="77" name="Gráfico 76">
            <a:extLst>
              <a:ext uri="{FF2B5EF4-FFF2-40B4-BE49-F238E27FC236}">
                <a16:creationId xmlns:a16="http://schemas.microsoft.com/office/drawing/2014/main" id="{DE78332D-0C9C-42A1-BF32-F20A36A24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5968" y="3395904"/>
            <a:ext cx="1259696" cy="1098152"/>
          </a:xfrm>
          <a:prstGeom prst="rect">
            <a:avLst/>
          </a:prstGeom>
        </p:spPr>
      </p:pic>
      <p:pic>
        <p:nvPicPr>
          <p:cNvPr id="79" name="Gráfico 78">
            <a:extLst>
              <a:ext uri="{FF2B5EF4-FFF2-40B4-BE49-F238E27FC236}">
                <a16:creationId xmlns:a16="http://schemas.microsoft.com/office/drawing/2014/main" id="{25ECE210-371D-4567-A9BF-68FAD19742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24595"/>
          <a:stretch/>
        </p:blipFill>
        <p:spPr>
          <a:xfrm>
            <a:off x="7322513" y="1121185"/>
            <a:ext cx="1005473" cy="921128"/>
          </a:xfrm>
          <a:prstGeom prst="rect">
            <a:avLst/>
          </a:prstGeom>
        </p:spPr>
      </p:pic>
      <p:pic>
        <p:nvPicPr>
          <p:cNvPr id="80" name="Gráfico 79">
            <a:extLst>
              <a:ext uri="{FF2B5EF4-FFF2-40B4-BE49-F238E27FC236}">
                <a16:creationId xmlns:a16="http://schemas.microsoft.com/office/drawing/2014/main" id="{E0245D19-CC6D-42B9-AFBB-AABF1BDA376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9735" r="41028"/>
          <a:stretch/>
        </p:blipFill>
        <p:spPr>
          <a:xfrm>
            <a:off x="7998196" y="1723605"/>
            <a:ext cx="437050" cy="574091"/>
          </a:xfrm>
          <a:prstGeom prst="rect">
            <a:avLst/>
          </a:prstGeom>
        </p:spPr>
      </p:pic>
      <p:pic>
        <p:nvPicPr>
          <p:cNvPr id="81" name="Gráfico 80">
            <a:extLst>
              <a:ext uri="{FF2B5EF4-FFF2-40B4-BE49-F238E27FC236}">
                <a16:creationId xmlns:a16="http://schemas.microsoft.com/office/drawing/2014/main" id="{402FC324-03DA-42F0-BC95-9DF2490A656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1" r="-6425"/>
          <a:stretch/>
        </p:blipFill>
        <p:spPr>
          <a:xfrm>
            <a:off x="7282576" y="1686738"/>
            <a:ext cx="767763" cy="622280"/>
          </a:xfrm>
          <a:prstGeom prst="rect">
            <a:avLst/>
          </a:prstGeom>
        </p:spPr>
      </p:pic>
      <p:pic>
        <p:nvPicPr>
          <p:cNvPr id="82" name="Gráfico 81">
            <a:extLst>
              <a:ext uri="{FF2B5EF4-FFF2-40B4-BE49-F238E27FC236}">
                <a16:creationId xmlns:a16="http://schemas.microsoft.com/office/drawing/2014/main" id="{EE5AB15C-5123-456B-832C-DAB0C0F1B0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6969" y="3487289"/>
            <a:ext cx="1053419" cy="1012247"/>
          </a:xfrm>
          <a:prstGeom prst="rect">
            <a:avLst/>
          </a:prstGeom>
        </p:spPr>
      </p:pic>
      <p:pic>
        <p:nvPicPr>
          <p:cNvPr id="83" name="Gráfico 82">
            <a:extLst>
              <a:ext uri="{FF2B5EF4-FFF2-40B4-BE49-F238E27FC236}">
                <a16:creationId xmlns:a16="http://schemas.microsoft.com/office/drawing/2014/main" id="{E66248D7-C45A-41C3-AADD-020A802D04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58895" y="1232016"/>
            <a:ext cx="1075856" cy="1078744"/>
          </a:xfrm>
          <a:prstGeom prst="rect">
            <a:avLst/>
          </a:prstGeom>
        </p:spPr>
      </p:pic>
      <p:pic>
        <p:nvPicPr>
          <p:cNvPr id="84" name="Gráfico 83">
            <a:extLst>
              <a:ext uri="{FF2B5EF4-FFF2-40B4-BE49-F238E27FC236}">
                <a16:creationId xmlns:a16="http://schemas.microsoft.com/office/drawing/2014/main" id="{B4FF9380-AEC7-4A45-BF56-8CC90C94C03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64492" b="19481"/>
          <a:stretch/>
        </p:blipFill>
        <p:spPr>
          <a:xfrm>
            <a:off x="1001285" y="1188543"/>
            <a:ext cx="324655" cy="641999"/>
          </a:xfrm>
          <a:prstGeom prst="rect">
            <a:avLst/>
          </a:prstGeom>
        </p:spPr>
      </p:pic>
      <p:pic>
        <p:nvPicPr>
          <p:cNvPr id="85" name="Gráfico 84">
            <a:extLst>
              <a:ext uri="{FF2B5EF4-FFF2-40B4-BE49-F238E27FC236}">
                <a16:creationId xmlns:a16="http://schemas.microsoft.com/office/drawing/2014/main" id="{379C1DCE-0BFA-4B75-84EE-D7D1B33D1B7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50610" r="9359"/>
          <a:stretch/>
        </p:blipFill>
        <p:spPr>
          <a:xfrm>
            <a:off x="1259552" y="1340072"/>
            <a:ext cx="433127" cy="943561"/>
          </a:xfrm>
          <a:prstGeom prst="rect">
            <a:avLst/>
          </a:prstGeom>
        </p:spPr>
      </p:pic>
      <p:sp>
        <p:nvSpPr>
          <p:cNvPr id="86" name="Elipse 85">
            <a:extLst>
              <a:ext uri="{FF2B5EF4-FFF2-40B4-BE49-F238E27FC236}">
                <a16:creationId xmlns:a16="http://schemas.microsoft.com/office/drawing/2014/main" id="{5D6E93FA-AB3E-4F27-BB85-733FE666ED66}"/>
              </a:ext>
            </a:extLst>
          </p:cNvPr>
          <p:cNvSpPr/>
          <p:nvPr/>
        </p:nvSpPr>
        <p:spPr>
          <a:xfrm>
            <a:off x="1039068" y="1367707"/>
            <a:ext cx="237981" cy="216660"/>
          </a:xfrm>
          <a:prstGeom prst="ellipse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sp>
        <p:nvSpPr>
          <p:cNvPr id="87" name="Google Shape;173;p32">
            <a:extLst>
              <a:ext uri="{FF2B5EF4-FFF2-40B4-BE49-F238E27FC236}">
                <a16:creationId xmlns:a16="http://schemas.microsoft.com/office/drawing/2014/main" id="{E28B016E-0842-474C-80C6-2A21BAE2587C}"/>
              </a:ext>
            </a:extLst>
          </p:cNvPr>
          <p:cNvSpPr txBox="1">
            <a:spLocks/>
          </p:cNvSpPr>
          <p:nvPr/>
        </p:nvSpPr>
        <p:spPr>
          <a:xfrm>
            <a:off x="983419" y="1334178"/>
            <a:ext cx="342086" cy="328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Clr>
                <a:srgbClr val="25A9EE"/>
              </a:buClr>
            </a:pP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Gráfico 87">
            <a:extLst>
              <a:ext uri="{FF2B5EF4-FFF2-40B4-BE49-F238E27FC236}">
                <a16:creationId xmlns:a16="http://schemas.microsoft.com/office/drawing/2014/main" id="{DC00FA62-7E99-4305-828D-EED3EB3D6D1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59605" t="16470" r="13953"/>
          <a:stretch/>
        </p:blipFill>
        <p:spPr>
          <a:xfrm>
            <a:off x="1686317" y="1501732"/>
            <a:ext cx="285742" cy="780303"/>
          </a:xfrm>
          <a:prstGeom prst="rect">
            <a:avLst/>
          </a:prstGeom>
        </p:spPr>
      </p:pic>
      <p:pic>
        <p:nvPicPr>
          <p:cNvPr id="89" name="Gráfico 88">
            <a:extLst>
              <a:ext uri="{FF2B5EF4-FFF2-40B4-BE49-F238E27FC236}">
                <a16:creationId xmlns:a16="http://schemas.microsoft.com/office/drawing/2014/main" id="{D60243C8-F551-4108-B363-93545F64E36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64820" t="32447" r="-667"/>
          <a:stretch/>
        </p:blipFill>
        <p:spPr>
          <a:xfrm>
            <a:off x="1968776" y="1502894"/>
            <a:ext cx="431299" cy="780302"/>
          </a:xfrm>
          <a:prstGeom prst="rect">
            <a:avLst/>
          </a:prstGeom>
        </p:spPr>
      </p:pic>
      <p:pic>
        <p:nvPicPr>
          <p:cNvPr id="90" name="Gráfico 89">
            <a:extLst>
              <a:ext uri="{FF2B5EF4-FFF2-40B4-BE49-F238E27FC236}">
                <a16:creationId xmlns:a16="http://schemas.microsoft.com/office/drawing/2014/main" id="{3DEE38F6-E2FB-4BED-BCCB-8DE41155FDC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37149" b="21137"/>
          <a:stretch/>
        </p:blipFill>
        <p:spPr>
          <a:xfrm>
            <a:off x="3308977" y="1230274"/>
            <a:ext cx="871338" cy="951022"/>
          </a:xfrm>
          <a:prstGeom prst="rect">
            <a:avLst/>
          </a:prstGeom>
        </p:spPr>
      </p:pic>
      <p:pic>
        <p:nvPicPr>
          <p:cNvPr id="91" name="Gráfico 90">
            <a:extLst>
              <a:ext uri="{FF2B5EF4-FFF2-40B4-BE49-F238E27FC236}">
                <a16:creationId xmlns:a16="http://schemas.microsoft.com/office/drawing/2014/main" id="{67401740-14A3-43A9-AAB3-3A66A43A240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080000" y="3584867"/>
            <a:ext cx="1384488" cy="907391"/>
          </a:xfrm>
          <a:prstGeom prst="rect">
            <a:avLst/>
          </a:prstGeom>
        </p:spPr>
      </p:pic>
      <p:sp>
        <p:nvSpPr>
          <p:cNvPr id="92" name="Retângulo 91">
            <a:extLst>
              <a:ext uri="{FF2B5EF4-FFF2-40B4-BE49-F238E27FC236}">
                <a16:creationId xmlns:a16="http://schemas.microsoft.com/office/drawing/2014/main" id="{A3EFA51B-AEA4-4F93-BF97-2EB754F7A465}"/>
              </a:ext>
            </a:extLst>
          </p:cNvPr>
          <p:cNvSpPr/>
          <p:nvPr/>
        </p:nvSpPr>
        <p:spPr>
          <a:xfrm>
            <a:off x="5641041" y="1506030"/>
            <a:ext cx="194982" cy="2041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3" name="Gráfico 92">
            <a:extLst>
              <a:ext uri="{FF2B5EF4-FFF2-40B4-BE49-F238E27FC236}">
                <a16:creationId xmlns:a16="http://schemas.microsoft.com/office/drawing/2014/main" id="{2383595B-7C11-4734-9395-C1768416B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849" t="35558" r="73937" b="29426"/>
          <a:stretch/>
        </p:blipFill>
        <p:spPr>
          <a:xfrm>
            <a:off x="5677913" y="1550635"/>
            <a:ext cx="121237" cy="159051"/>
          </a:xfrm>
          <a:prstGeom prst="rect">
            <a:avLst/>
          </a:prstGeom>
        </p:spPr>
      </p:pic>
      <p:pic>
        <p:nvPicPr>
          <p:cNvPr id="94" name="Gráfico 93">
            <a:extLst>
              <a:ext uri="{FF2B5EF4-FFF2-40B4-BE49-F238E27FC236}">
                <a16:creationId xmlns:a16="http://schemas.microsoft.com/office/drawing/2014/main" id="{7C7B4C66-B53B-463D-A582-3634ACB4606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32251"/>
          <a:stretch/>
        </p:blipFill>
        <p:spPr>
          <a:xfrm>
            <a:off x="2978009" y="3399211"/>
            <a:ext cx="471044" cy="668106"/>
          </a:xfrm>
          <a:prstGeom prst="rect">
            <a:avLst/>
          </a:prstGeom>
        </p:spPr>
      </p:pic>
      <p:sp>
        <p:nvSpPr>
          <p:cNvPr id="95" name="Elipse 94">
            <a:extLst>
              <a:ext uri="{FF2B5EF4-FFF2-40B4-BE49-F238E27FC236}">
                <a16:creationId xmlns:a16="http://schemas.microsoft.com/office/drawing/2014/main" id="{F7599620-A8A2-4B3C-874B-783684C44686}"/>
              </a:ext>
            </a:extLst>
          </p:cNvPr>
          <p:cNvSpPr/>
          <p:nvPr/>
        </p:nvSpPr>
        <p:spPr>
          <a:xfrm>
            <a:off x="3111072" y="3524911"/>
            <a:ext cx="142155" cy="132045"/>
          </a:xfrm>
          <a:prstGeom prst="ellipse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sp>
        <p:nvSpPr>
          <p:cNvPr id="96" name="Balão de Fala: Oval 95">
            <a:extLst>
              <a:ext uri="{FF2B5EF4-FFF2-40B4-BE49-F238E27FC236}">
                <a16:creationId xmlns:a16="http://schemas.microsoft.com/office/drawing/2014/main" id="{286DB673-DBC8-45E4-B9F8-C1444E9727FD}"/>
              </a:ext>
            </a:extLst>
          </p:cNvPr>
          <p:cNvSpPr/>
          <p:nvPr/>
        </p:nvSpPr>
        <p:spPr>
          <a:xfrm>
            <a:off x="3485068" y="3445122"/>
            <a:ext cx="215650" cy="171024"/>
          </a:xfrm>
          <a:prstGeom prst="wedgeEllipseCallout">
            <a:avLst/>
          </a:pr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Google Shape;173;p32">
            <a:extLst>
              <a:ext uri="{FF2B5EF4-FFF2-40B4-BE49-F238E27FC236}">
                <a16:creationId xmlns:a16="http://schemas.microsoft.com/office/drawing/2014/main" id="{CB8A7E7C-1A81-4B39-A163-8DDD41EB63C4}"/>
              </a:ext>
            </a:extLst>
          </p:cNvPr>
          <p:cNvSpPr txBox="1">
            <a:spLocks/>
          </p:cNvSpPr>
          <p:nvPr/>
        </p:nvSpPr>
        <p:spPr>
          <a:xfrm>
            <a:off x="3405769" y="3395905"/>
            <a:ext cx="381922" cy="218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Overpass Light" panose="020B0604020202020204" charset="0"/>
              </a:rPr>
              <a:t>#@!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tx2">
                  <a:lumMod val="75000"/>
                  <a:lumOff val="2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99" name="Google Shape;173;p32">
            <a:extLst>
              <a:ext uri="{FF2B5EF4-FFF2-40B4-BE49-F238E27FC236}">
                <a16:creationId xmlns:a16="http://schemas.microsoft.com/office/drawing/2014/main" id="{81D88497-58E9-4162-9B21-A821980734D2}"/>
              </a:ext>
            </a:extLst>
          </p:cNvPr>
          <p:cNvSpPr txBox="1">
            <a:spLocks/>
          </p:cNvSpPr>
          <p:nvPr/>
        </p:nvSpPr>
        <p:spPr>
          <a:xfrm>
            <a:off x="2944474" y="3435652"/>
            <a:ext cx="460809" cy="218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900" b="1" dirty="0">
                <a:solidFill>
                  <a:schemeClr val="tx1"/>
                </a:solidFill>
                <a:latin typeface="Overpass Light" panose="020B0604020202020204" charset="0"/>
              </a:rPr>
              <a:t>?</a:t>
            </a:r>
          </a:p>
          <a:p>
            <a:pPr algn="ctr">
              <a:buClr>
                <a:srgbClr val="25A9EE"/>
              </a:buClr>
            </a:pPr>
            <a:endParaRPr lang="en-US" sz="900" b="1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pic>
        <p:nvPicPr>
          <p:cNvPr id="104" name="Gráfico 103">
            <a:extLst>
              <a:ext uri="{FF2B5EF4-FFF2-40B4-BE49-F238E27FC236}">
                <a16:creationId xmlns:a16="http://schemas.microsoft.com/office/drawing/2014/main" id="{C3B18D21-A50B-45F0-A644-A86F9B9A60D7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t="27582" r="67248"/>
          <a:stretch/>
        </p:blipFill>
        <p:spPr>
          <a:xfrm>
            <a:off x="3179264" y="3599455"/>
            <a:ext cx="390499" cy="787914"/>
          </a:xfrm>
          <a:prstGeom prst="rect">
            <a:avLst/>
          </a:prstGeom>
        </p:spPr>
      </p:pic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C7BCF2E0-0373-4985-A65E-5ABB9B58F371}"/>
              </a:ext>
            </a:extLst>
          </p:cNvPr>
          <p:cNvSpPr/>
          <p:nvPr/>
        </p:nvSpPr>
        <p:spPr>
          <a:xfrm rot="8632827">
            <a:off x="3014191" y="3944149"/>
            <a:ext cx="2060116" cy="998953"/>
          </a:xfrm>
          <a:prstGeom prst="triangle">
            <a:avLst>
              <a:gd name="adj" fmla="val 35311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7" name="Gráfico 106">
            <a:extLst>
              <a:ext uri="{FF2B5EF4-FFF2-40B4-BE49-F238E27FC236}">
                <a16:creationId xmlns:a16="http://schemas.microsoft.com/office/drawing/2014/main" id="{75C3A736-1B77-4279-BDEB-5975DF7FDC7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-1" r="11245" b="8529"/>
          <a:stretch/>
        </p:blipFill>
        <p:spPr>
          <a:xfrm>
            <a:off x="3991664" y="3956620"/>
            <a:ext cx="591547" cy="7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7529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FD1F1F7-2C75-4F11-98FA-8793C38F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FDDF970-AA8E-4C6C-A2FE-CED38AD4BC1A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09F12C-9312-4E94-B436-AA6D6EB15FE5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Google Shape;150;p30">
            <a:extLst>
              <a:ext uri="{FF2B5EF4-FFF2-40B4-BE49-F238E27FC236}">
                <a16:creationId xmlns:a16="http://schemas.microsoft.com/office/drawing/2014/main" id="{1506BE7A-AA43-46BC-9CDF-AD67C10EAADA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</a:rPr>
              <a:t>06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6" name="Google Shape;192;p34">
            <a:extLst>
              <a:ext uri="{FF2B5EF4-FFF2-40B4-BE49-F238E27FC236}">
                <a16:creationId xmlns:a16="http://schemas.microsoft.com/office/drawing/2014/main" id="{9B9B7F78-C53E-4F08-AD98-BE8AEA83863C}"/>
              </a:ext>
            </a:extLst>
          </p:cNvPr>
          <p:cNvSpPr txBox="1">
            <a:spLocks/>
          </p:cNvSpPr>
          <p:nvPr/>
        </p:nvSpPr>
        <p:spPr>
          <a:xfrm>
            <a:off x="757492" y="529701"/>
            <a:ext cx="2482270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BPMN</a:t>
            </a:r>
          </a:p>
        </p:txBody>
      </p:sp>
      <p:pic>
        <p:nvPicPr>
          <p:cNvPr id="193" name="Gráfico 192">
            <a:extLst>
              <a:ext uri="{FF2B5EF4-FFF2-40B4-BE49-F238E27FC236}">
                <a16:creationId xmlns:a16="http://schemas.microsoft.com/office/drawing/2014/main" id="{6253BF24-9C11-44D3-A5AE-EEEB6F8BB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  <p:sp>
        <p:nvSpPr>
          <p:cNvPr id="194" name="Retângulo 193">
            <a:extLst>
              <a:ext uri="{FF2B5EF4-FFF2-40B4-BE49-F238E27FC236}">
                <a16:creationId xmlns:a16="http://schemas.microsoft.com/office/drawing/2014/main" id="{39C4E3D2-7C56-4215-A260-D14E430E91DB}"/>
              </a:ext>
            </a:extLst>
          </p:cNvPr>
          <p:cNvSpPr/>
          <p:nvPr/>
        </p:nvSpPr>
        <p:spPr>
          <a:xfrm>
            <a:off x="879720" y="1183350"/>
            <a:ext cx="7762605" cy="322297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5" name="Retângulo 194">
            <a:extLst>
              <a:ext uri="{FF2B5EF4-FFF2-40B4-BE49-F238E27FC236}">
                <a16:creationId xmlns:a16="http://schemas.microsoft.com/office/drawing/2014/main" id="{5904625C-CF3D-428C-8DB4-F24DD19A9D33}"/>
              </a:ext>
            </a:extLst>
          </p:cNvPr>
          <p:cNvSpPr/>
          <p:nvPr/>
        </p:nvSpPr>
        <p:spPr>
          <a:xfrm>
            <a:off x="879720" y="2947154"/>
            <a:ext cx="7762607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6" name="Retângulo 195">
            <a:extLst>
              <a:ext uri="{FF2B5EF4-FFF2-40B4-BE49-F238E27FC236}">
                <a16:creationId xmlns:a16="http://schemas.microsoft.com/office/drawing/2014/main" id="{F30C506F-AC7C-43B9-B8FA-631D75253E3B}"/>
              </a:ext>
            </a:extLst>
          </p:cNvPr>
          <p:cNvSpPr/>
          <p:nvPr/>
        </p:nvSpPr>
        <p:spPr>
          <a:xfrm>
            <a:off x="879721" y="1487982"/>
            <a:ext cx="7762606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7" name="Google Shape;194;p34">
            <a:extLst>
              <a:ext uri="{FF2B5EF4-FFF2-40B4-BE49-F238E27FC236}">
                <a16:creationId xmlns:a16="http://schemas.microsoft.com/office/drawing/2014/main" id="{F7917DD9-AFC8-49D4-9209-ADE825775624}"/>
              </a:ext>
            </a:extLst>
          </p:cNvPr>
          <p:cNvSpPr txBox="1">
            <a:spLocks/>
          </p:cNvSpPr>
          <p:nvPr/>
        </p:nvSpPr>
        <p:spPr>
          <a:xfrm flipH="1">
            <a:off x="3141243" y="1188297"/>
            <a:ext cx="3239557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cadastro do contratante</a:t>
            </a:r>
          </a:p>
        </p:txBody>
      </p:sp>
      <p:sp>
        <p:nvSpPr>
          <p:cNvPr id="198" name="Retângulo 197">
            <a:extLst>
              <a:ext uri="{FF2B5EF4-FFF2-40B4-BE49-F238E27FC236}">
                <a16:creationId xmlns:a16="http://schemas.microsoft.com/office/drawing/2014/main" id="{936FDB88-B5CF-4F44-88B8-21E5E5251B3B}"/>
              </a:ext>
            </a:extLst>
          </p:cNvPr>
          <p:cNvSpPr/>
          <p:nvPr/>
        </p:nvSpPr>
        <p:spPr>
          <a:xfrm>
            <a:off x="879721" y="1489759"/>
            <a:ext cx="289112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9" name="Retângulo 198">
            <a:extLst>
              <a:ext uri="{FF2B5EF4-FFF2-40B4-BE49-F238E27FC236}">
                <a16:creationId xmlns:a16="http://schemas.microsoft.com/office/drawing/2014/main" id="{FC86627E-DD59-4102-83C3-46305F57A523}"/>
              </a:ext>
            </a:extLst>
          </p:cNvPr>
          <p:cNvSpPr/>
          <p:nvPr/>
        </p:nvSpPr>
        <p:spPr>
          <a:xfrm>
            <a:off x="879721" y="2948459"/>
            <a:ext cx="289112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0" name="Google Shape;194;p34">
            <a:extLst>
              <a:ext uri="{FF2B5EF4-FFF2-40B4-BE49-F238E27FC236}">
                <a16:creationId xmlns:a16="http://schemas.microsoft.com/office/drawing/2014/main" id="{949E163B-76E2-4F35-B647-42D14850BD6B}"/>
              </a:ext>
            </a:extLst>
          </p:cNvPr>
          <p:cNvSpPr txBox="1">
            <a:spLocks/>
          </p:cNvSpPr>
          <p:nvPr/>
        </p:nvSpPr>
        <p:spPr>
          <a:xfrm rot="16200000" flipH="1">
            <a:off x="597203" y="2071352"/>
            <a:ext cx="860629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Cliente</a:t>
            </a:r>
          </a:p>
        </p:txBody>
      </p:sp>
      <p:sp>
        <p:nvSpPr>
          <p:cNvPr id="201" name="Google Shape;194;p34">
            <a:extLst>
              <a:ext uri="{FF2B5EF4-FFF2-40B4-BE49-F238E27FC236}">
                <a16:creationId xmlns:a16="http://schemas.microsoft.com/office/drawing/2014/main" id="{3C6FE4B2-C769-4B39-A817-B077431A45E7}"/>
              </a:ext>
            </a:extLst>
          </p:cNvPr>
          <p:cNvSpPr txBox="1">
            <a:spLocks/>
          </p:cNvSpPr>
          <p:nvPr/>
        </p:nvSpPr>
        <p:spPr>
          <a:xfrm rot="16200000" flipH="1">
            <a:off x="312038" y="3521782"/>
            <a:ext cx="1430960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WEB</a:t>
            </a:r>
          </a:p>
        </p:txBody>
      </p:sp>
      <p:sp>
        <p:nvSpPr>
          <p:cNvPr id="202" name="Elipse 201">
            <a:extLst>
              <a:ext uri="{FF2B5EF4-FFF2-40B4-BE49-F238E27FC236}">
                <a16:creationId xmlns:a16="http://schemas.microsoft.com/office/drawing/2014/main" id="{11BAAC33-F9E2-4904-8812-1B80EAF57082}"/>
              </a:ext>
            </a:extLst>
          </p:cNvPr>
          <p:cNvSpPr/>
          <p:nvPr/>
        </p:nvSpPr>
        <p:spPr>
          <a:xfrm>
            <a:off x="1299703" y="2091304"/>
            <a:ext cx="277936" cy="25471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03" name="Retângulo: Cantos Arredondados 202">
            <a:extLst>
              <a:ext uri="{FF2B5EF4-FFF2-40B4-BE49-F238E27FC236}">
                <a16:creationId xmlns:a16="http://schemas.microsoft.com/office/drawing/2014/main" id="{A8F45014-622B-47D7-87B9-620F73478F29}"/>
              </a:ext>
            </a:extLst>
          </p:cNvPr>
          <p:cNvSpPr/>
          <p:nvPr/>
        </p:nvSpPr>
        <p:spPr>
          <a:xfrm>
            <a:off x="1892102" y="1970736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04" name="Google Shape;173;p32">
            <a:extLst>
              <a:ext uri="{FF2B5EF4-FFF2-40B4-BE49-F238E27FC236}">
                <a16:creationId xmlns:a16="http://schemas.microsoft.com/office/drawing/2014/main" id="{8D7704AC-4141-4D56-8BF4-26870109780F}"/>
              </a:ext>
            </a:extLst>
          </p:cNvPr>
          <p:cNvSpPr txBox="1">
            <a:spLocks/>
          </p:cNvSpPr>
          <p:nvPr/>
        </p:nvSpPr>
        <p:spPr>
          <a:xfrm>
            <a:off x="1918994" y="2039428"/>
            <a:ext cx="989901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Inserir dados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05" name="Retângulo: Cantos Arredondados 204">
            <a:extLst>
              <a:ext uri="{FF2B5EF4-FFF2-40B4-BE49-F238E27FC236}">
                <a16:creationId xmlns:a16="http://schemas.microsoft.com/office/drawing/2014/main" id="{4B70ED72-F8FF-47CB-B23E-42DBC8889825}"/>
              </a:ext>
            </a:extLst>
          </p:cNvPr>
          <p:cNvSpPr/>
          <p:nvPr/>
        </p:nvSpPr>
        <p:spPr>
          <a:xfrm>
            <a:off x="3203600" y="1969009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06" name="Google Shape;173;p32">
            <a:extLst>
              <a:ext uri="{FF2B5EF4-FFF2-40B4-BE49-F238E27FC236}">
                <a16:creationId xmlns:a16="http://schemas.microsoft.com/office/drawing/2014/main" id="{618DDBCB-0DE6-4E89-A710-771EEBB9D34D}"/>
              </a:ext>
            </a:extLst>
          </p:cNvPr>
          <p:cNvSpPr txBox="1">
            <a:spLocks/>
          </p:cNvSpPr>
          <p:nvPr/>
        </p:nvSpPr>
        <p:spPr>
          <a:xfrm>
            <a:off x="3203601" y="1926948"/>
            <a:ext cx="1043686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Exibir mensagem de dados inválidos</a:t>
            </a:r>
            <a:endParaRPr lang="en-US" sz="9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07" name="Retângulo: Cantos Arredondados 206">
            <a:extLst>
              <a:ext uri="{FF2B5EF4-FFF2-40B4-BE49-F238E27FC236}">
                <a16:creationId xmlns:a16="http://schemas.microsoft.com/office/drawing/2014/main" id="{81105D9E-12C8-40CF-815D-90FFD1DF2EED}"/>
              </a:ext>
            </a:extLst>
          </p:cNvPr>
          <p:cNvSpPr/>
          <p:nvPr/>
        </p:nvSpPr>
        <p:spPr>
          <a:xfrm>
            <a:off x="4387346" y="1969009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08" name="Google Shape;173;p32">
            <a:extLst>
              <a:ext uri="{FF2B5EF4-FFF2-40B4-BE49-F238E27FC236}">
                <a16:creationId xmlns:a16="http://schemas.microsoft.com/office/drawing/2014/main" id="{AD662B27-A19A-43FC-A99E-C8463D2C5ECA}"/>
              </a:ext>
            </a:extLst>
          </p:cNvPr>
          <p:cNvSpPr txBox="1">
            <a:spLocks/>
          </p:cNvSpPr>
          <p:nvPr/>
        </p:nvSpPr>
        <p:spPr>
          <a:xfrm>
            <a:off x="4414242" y="1962773"/>
            <a:ext cx="989901" cy="365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Selecionar o plano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F8A83BDB-1AEB-43F5-A56D-366E058CCD51}"/>
              </a:ext>
            </a:extLst>
          </p:cNvPr>
          <p:cNvSpPr/>
          <p:nvPr/>
        </p:nvSpPr>
        <p:spPr>
          <a:xfrm>
            <a:off x="5705567" y="1966891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10" name="Google Shape;173;p32">
            <a:extLst>
              <a:ext uri="{FF2B5EF4-FFF2-40B4-BE49-F238E27FC236}">
                <a16:creationId xmlns:a16="http://schemas.microsoft.com/office/drawing/2014/main" id="{324FFD2D-64FD-42C6-A228-7D97EBF32A13}"/>
              </a:ext>
            </a:extLst>
          </p:cNvPr>
          <p:cNvSpPr txBox="1">
            <a:spLocks/>
          </p:cNvSpPr>
          <p:nvPr/>
        </p:nvSpPr>
        <p:spPr>
          <a:xfrm>
            <a:off x="5725737" y="1965115"/>
            <a:ext cx="989901" cy="408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Realizar pagamento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11" name="Retângulo: Cantos Arredondados 210">
            <a:extLst>
              <a:ext uri="{FF2B5EF4-FFF2-40B4-BE49-F238E27FC236}">
                <a16:creationId xmlns:a16="http://schemas.microsoft.com/office/drawing/2014/main" id="{D46D4043-178D-4FE9-BC99-2C2483261F9C}"/>
              </a:ext>
            </a:extLst>
          </p:cNvPr>
          <p:cNvSpPr/>
          <p:nvPr/>
        </p:nvSpPr>
        <p:spPr>
          <a:xfrm>
            <a:off x="6970004" y="1965832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12" name="Google Shape;173;p32">
            <a:extLst>
              <a:ext uri="{FF2B5EF4-FFF2-40B4-BE49-F238E27FC236}">
                <a16:creationId xmlns:a16="http://schemas.microsoft.com/office/drawing/2014/main" id="{B9945B01-AF33-4158-B77F-109CEEE683A2}"/>
              </a:ext>
            </a:extLst>
          </p:cNvPr>
          <p:cNvSpPr txBox="1">
            <a:spLocks/>
          </p:cNvSpPr>
          <p:nvPr/>
        </p:nvSpPr>
        <p:spPr>
          <a:xfrm>
            <a:off x="6983442" y="1950564"/>
            <a:ext cx="989901" cy="40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Confirmar cadastro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C13C6A84-2A46-4EC6-B990-66EEE5A774A3}"/>
              </a:ext>
            </a:extLst>
          </p:cNvPr>
          <p:cNvSpPr/>
          <p:nvPr/>
        </p:nvSpPr>
        <p:spPr>
          <a:xfrm>
            <a:off x="1892102" y="3429908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14" name="Google Shape;173;p32">
            <a:extLst>
              <a:ext uri="{FF2B5EF4-FFF2-40B4-BE49-F238E27FC236}">
                <a16:creationId xmlns:a16="http://schemas.microsoft.com/office/drawing/2014/main" id="{9C9E455B-B396-4A08-90B7-FDF3AB25AA62}"/>
              </a:ext>
            </a:extLst>
          </p:cNvPr>
          <p:cNvSpPr txBox="1">
            <a:spLocks/>
          </p:cNvSpPr>
          <p:nvPr/>
        </p:nvSpPr>
        <p:spPr>
          <a:xfrm>
            <a:off x="1892102" y="3505911"/>
            <a:ext cx="1044542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Validar dados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15" name="Retângulo: Cantos Arredondados 214">
            <a:extLst>
              <a:ext uri="{FF2B5EF4-FFF2-40B4-BE49-F238E27FC236}">
                <a16:creationId xmlns:a16="http://schemas.microsoft.com/office/drawing/2014/main" id="{00299561-2F24-4BBE-9BCE-F9AE6E282B7F}"/>
              </a:ext>
            </a:extLst>
          </p:cNvPr>
          <p:cNvSpPr/>
          <p:nvPr/>
        </p:nvSpPr>
        <p:spPr>
          <a:xfrm>
            <a:off x="6970005" y="3432381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16" name="Google Shape;173;p32">
            <a:extLst>
              <a:ext uri="{FF2B5EF4-FFF2-40B4-BE49-F238E27FC236}">
                <a16:creationId xmlns:a16="http://schemas.microsoft.com/office/drawing/2014/main" id="{ECCED1FC-4DE6-4F51-AF45-44321C37EC9B}"/>
              </a:ext>
            </a:extLst>
          </p:cNvPr>
          <p:cNvSpPr txBox="1">
            <a:spLocks/>
          </p:cNvSpPr>
          <p:nvPr/>
        </p:nvSpPr>
        <p:spPr>
          <a:xfrm>
            <a:off x="6996893" y="3501073"/>
            <a:ext cx="989901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Inserir dados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17" name="Fluxograma: Decisão 216">
            <a:extLst>
              <a:ext uri="{FF2B5EF4-FFF2-40B4-BE49-F238E27FC236}">
                <a16:creationId xmlns:a16="http://schemas.microsoft.com/office/drawing/2014/main" id="{3246B4B7-9313-45C4-A151-C91CAB3CD012}"/>
              </a:ext>
            </a:extLst>
          </p:cNvPr>
          <p:cNvSpPr/>
          <p:nvPr/>
        </p:nvSpPr>
        <p:spPr>
          <a:xfrm>
            <a:off x="3461929" y="3401298"/>
            <a:ext cx="531159" cy="550884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218" name="Conector de Seta Reta 217">
            <a:extLst>
              <a:ext uri="{FF2B5EF4-FFF2-40B4-BE49-F238E27FC236}">
                <a16:creationId xmlns:a16="http://schemas.microsoft.com/office/drawing/2014/main" id="{42DB2E9B-E70F-4477-BD1C-B48A8E53C0BC}"/>
              </a:ext>
            </a:extLst>
          </p:cNvPr>
          <p:cNvCxnSpPr>
            <a:stCxn id="202" idx="6"/>
            <a:endCxn id="203" idx="1"/>
          </p:cNvCxnSpPr>
          <p:nvPr/>
        </p:nvCxnSpPr>
        <p:spPr>
          <a:xfrm flipV="1">
            <a:off x="1577639" y="2216332"/>
            <a:ext cx="314463" cy="232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>
            <a:extLst>
              <a:ext uri="{FF2B5EF4-FFF2-40B4-BE49-F238E27FC236}">
                <a16:creationId xmlns:a16="http://schemas.microsoft.com/office/drawing/2014/main" id="{AF627D0A-5F8E-4A73-89C7-0396185B9A8F}"/>
              </a:ext>
            </a:extLst>
          </p:cNvPr>
          <p:cNvCxnSpPr>
            <a:cxnSpLocks/>
            <a:stCxn id="203" idx="2"/>
            <a:endCxn id="213" idx="0"/>
          </p:cNvCxnSpPr>
          <p:nvPr/>
        </p:nvCxnSpPr>
        <p:spPr>
          <a:xfrm>
            <a:off x="2413946" y="2461927"/>
            <a:ext cx="0" cy="96798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de Seta Reta 219">
            <a:extLst>
              <a:ext uri="{FF2B5EF4-FFF2-40B4-BE49-F238E27FC236}">
                <a16:creationId xmlns:a16="http://schemas.microsoft.com/office/drawing/2014/main" id="{6261771D-A3F0-4C46-8DD1-DB931E55F864}"/>
              </a:ext>
            </a:extLst>
          </p:cNvPr>
          <p:cNvCxnSpPr>
            <a:cxnSpLocks/>
            <a:stCxn id="205" idx="1"/>
            <a:endCxn id="203" idx="3"/>
          </p:cNvCxnSpPr>
          <p:nvPr/>
        </p:nvCxnSpPr>
        <p:spPr>
          <a:xfrm flipH="1">
            <a:off x="2935789" y="2214605"/>
            <a:ext cx="267811" cy="172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>
            <a:extLst>
              <a:ext uri="{FF2B5EF4-FFF2-40B4-BE49-F238E27FC236}">
                <a16:creationId xmlns:a16="http://schemas.microsoft.com/office/drawing/2014/main" id="{80BA263D-16C7-468E-A556-70D162959630}"/>
              </a:ext>
            </a:extLst>
          </p:cNvPr>
          <p:cNvCxnSpPr>
            <a:cxnSpLocks/>
            <a:stCxn id="213" idx="3"/>
            <a:endCxn id="217" idx="1"/>
          </p:cNvCxnSpPr>
          <p:nvPr/>
        </p:nvCxnSpPr>
        <p:spPr>
          <a:xfrm>
            <a:off x="2935789" y="3675504"/>
            <a:ext cx="526140" cy="123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de Seta Reta 221">
            <a:extLst>
              <a:ext uri="{FF2B5EF4-FFF2-40B4-BE49-F238E27FC236}">
                <a16:creationId xmlns:a16="http://schemas.microsoft.com/office/drawing/2014/main" id="{A591006E-3EB3-4DBA-B16F-73ECABE92424}"/>
              </a:ext>
            </a:extLst>
          </p:cNvPr>
          <p:cNvCxnSpPr>
            <a:cxnSpLocks/>
            <a:stCxn id="217" idx="0"/>
            <a:endCxn id="205" idx="2"/>
          </p:cNvCxnSpPr>
          <p:nvPr/>
        </p:nvCxnSpPr>
        <p:spPr>
          <a:xfrm flipH="1" flipV="1">
            <a:off x="3725444" y="2460200"/>
            <a:ext cx="2065" cy="941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: Angulado 222">
            <a:extLst>
              <a:ext uri="{FF2B5EF4-FFF2-40B4-BE49-F238E27FC236}">
                <a16:creationId xmlns:a16="http://schemas.microsoft.com/office/drawing/2014/main" id="{29CB00D1-0B54-4AF3-893A-AA638E350C4A}"/>
              </a:ext>
            </a:extLst>
          </p:cNvPr>
          <p:cNvCxnSpPr>
            <a:stCxn id="217" idx="3"/>
            <a:endCxn id="207" idx="2"/>
          </p:cNvCxnSpPr>
          <p:nvPr/>
        </p:nvCxnSpPr>
        <p:spPr>
          <a:xfrm flipV="1">
            <a:off x="3993088" y="2460200"/>
            <a:ext cx="916102" cy="1216540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de Seta Reta 223">
            <a:extLst>
              <a:ext uri="{FF2B5EF4-FFF2-40B4-BE49-F238E27FC236}">
                <a16:creationId xmlns:a16="http://schemas.microsoft.com/office/drawing/2014/main" id="{48003106-9C38-43D6-9FFE-89E6A1F3244F}"/>
              </a:ext>
            </a:extLst>
          </p:cNvPr>
          <p:cNvCxnSpPr>
            <a:cxnSpLocks/>
            <a:stCxn id="207" idx="3"/>
            <a:endCxn id="209" idx="1"/>
          </p:cNvCxnSpPr>
          <p:nvPr/>
        </p:nvCxnSpPr>
        <p:spPr>
          <a:xfrm flipV="1">
            <a:off x="5431033" y="2212487"/>
            <a:ext cx="274534" cy="211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>
            <a:extLst>
              <a:ext uri="{FF2B5EF4-FFF2-40B4-BE49-F238E27FC236}">
                <a16:creationId xmlns:a16="http://schemas.microsoft.com/office/drawing/2014/main" id="{EEC049AB-5CFB-44C3-9C04-5E0C9E6C67FC}"/>
              </a:ext>
            </a:extLst>
          </p:cNvPr>
          <p:cNvCxnSpPr>
            <a:cxnSpLocks/>
            <a:stCxn id="209" idx="3"/>
            <a:endCxn id="211" idx="1"/>
          </p:cNvCxnSpPr>
          <p:nvPr/>
        </p:nvCxnSpPr>
        <p:spPr>
          <a:xfrm flipV="1">
            <a:off x="6749254" y="2211428"/>
            <a:ext cx="220750" cy="105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ector de Seta Reta 225">
            <a:extLst>
              <a:ext uri="{FF2B5EF4-FFF2-40B4-BE49-F238E27FC236}">
                <a16:creationId xmlns:a16="http://schemas.microsoft.com/office/drawing/2014/main" id="{3F053AA2-37D6-4F45-9BB0-E3E314189D08}"/>
              </a:ext>
            </a:extLst>
          </p:cNvPr>
          <p:cNvCxnSpPr>
            <a:cxnSpLocks/>
            <a:stCxn id="211" idx="2"/>
            <a:endCxn id="215" idx="0"/>
          </p:cNvCxnSpPr>
          <p:nvPr/>
        </p:nvCxnSpPr>
        <p:spPr>
          <a:xfrm>
            <a:off x="7491848" y="2457023"/>
            <a:ext cx="1" cy="97535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Elipse 226">
            <a:extLst>
              <a:ext uri="{FF2B5EF4-FFF2-40B4-BE49-F238E27FC236}">
                <a16:creationId xmlns:a16="http://schemas.microsoft.com/office/drawing/2014/main" id="{543A3353-3F57-4C38-9B37-0E57CBCA3577}"/>
              </a:ext>
            </a:extLst>
          </p:cNvPr>
          <p:cNvSpPr/>
          <p:nvPr/>
        </p:nvSpPr>
        <p:spPr>
          <a:xfrm>
            <a:off x="8238870" y="3549951"/>
            <a:ext cx="277936" cy="2547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228" name="Conector de Seta Reta 227">
            <a:extLst>
              <a:ext uri="{FF2B5EF4-FFF2-40B4-BE49-F238E27FC236}">
                <a16:creationId xmlns:a16="http://schemas.microsoft.com/office/drawing/2014/main" id="{350BFFAB-9176-4727-8A79-2D6405CD8113}"/>
              </a:ext>
            </a:extLst>
          </p:cNvPr>
          <p:cNvCxnSpPr>
            <a:cxnSpLocks/>
            <a:stCxn id="215" idx="3"/>
            <a:endCxn id="227" idx="2"/>
          </p:cNvCxnSpPr>
          <p:nvPr/>
        </p:nvCxnSpPr>
        <p:spPr>
          <a:xfrm flipV="1">
            <a:off x="8013692" y="3677307"/>
            <a:ext cx="225178" cy="67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Sinal de Multiplicação 228">
            <a:extLst>
              <a:ext uri="{FF2B5EF4-FFF2-40B4-BE49-F238E27FC236}">
                <a16:creationId xmlns:a16="http://schemas.microsoft.com/office/drawing/2014/main" id="{3F98FF60-0831-445B-B087-3CE6BD0B61A3}"/>
              </a:ext>
            </a:extLst>
          </p:cNvPr>
          <p:cNvSpPr/>
          <p:nvPr/>
        </p:nvSpPr>
        <p:spPr>
          <a:xfrm>
            <a:off x="3581794" y="3434774"/>
            <a:ext cx="285776" cy="470726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30" name="Google Shape;173;p32">
            <a:extLst>
              <a:ext uri="{FF2B5EF4-FFF2-40B4-BE49-F238E27FC236}">
                <a16:creationId xmlns:a16="http://schemas.microsoft.com/office/drawing/2014/main" id="{E67DFFDE-68EF-4023-837D-DCBFB1F3C532}"/>
              </a:ext>
            </a:extLst>
          </p:cNvPr>
          <p:cNvSpPr txBox="1">
            <a:spLocks/>
          </p:cNvSpPr>
          <p:nvPr/>
        </p:nvSpPr>
        <p:spPr>
          <a:xfrm>
            <a:off x="3302092" y="3026526"/>
            <a:ext cx="44939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Não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31" name="Google Shape;173;p32">
            <a:extLst>
              <a:ext uri="{FF2B5EF4-FFF2-40B4-BE49-F238E27FC236}">
                <a16:creationId xmlns:a16="http://schemas.microsoft.com/office/drawing/2014/main" id="{2481FD78-7339-466A-9B48-F2812EAB20BC}"/>
              </a:ext>
            </a:extLst>
          </p:cNvPr>
          <p:cNvSpPr txBox="1">
            <a:spLocks/>
          </p:cNvSpPr>
          <p:nvPr/>
        </p:nvSpPr>
        <p:spPr>
          <a:xfrm>
            <a:off x="4289166" y="3404516"/>
            <a:ext cx="44939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Sim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D2CFD0F-ABC4-4A91-BE75-1210704531FD}"/>
              </a:ext>
            </a:extLst>
          </p:cNvPr>
          <p:cNvSpPr/>
          <p:nvPr/>
        </p:nvSpPr>
        <p:spPr>
          <a:xfrm>
            <a:off x="879720" y="1183350"/>
            <a:ext cx="7762605" cy="322297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CEB663-F4A2-4BA6-A11C-C6C0F73161B5}"/>
              </a:ext>
            </a:extLst>
          </p:cNvPr>
          <p:cNvSpPr/>
          <p:nvPr/>
        </p:nvSpPr>
        <p:spPr>
          <a:xfrm>
            <a:off x="879720" y="3254580"/>
            <a:ext cx="7762607" cy="115174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B244660-F8B1-4147-AC9F-DCD0169A010D}"/>
              </a:ext>
            </a:extLst>
          </p:cNvPr>
          <p:cNvSpPr/>
          <p:nvPr/>
        </p:nvSpPr>
        <p:spPr>
          <a:xfrm>
            <a:off x="879721" y="1487981"/>
            <a:ext cx="7762606" cy="176529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49" name="Google Shape;194;p34">
            <a:extLst>
              <a:ext uri="{FF2B5EF4-FFF2-40B4-BE49-F238E27FC236}">
                <a16:creationId xmlns:a16="http://schemas.microsoft.com/office/drawing/2014/main" id="{118B63E1-8FE4-4284-B609-09F186129277}"/>
              </a:ext>
            </a:extLst>
          </p:cNvPr>
          <p:cNvSpPr txBox="1">
            <a:spLocks/>
          </p:cNvSpPr>
          <p:nvPr/>
        </p:nvSpPr>
        <p:spPr>
          <a:xfrm flipH="1">
            <a:off x="3141243" y="1188297"/>
            <a:ext cx="3239557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cadastro de maquina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85AA949-204E-463D-BCB3-0BADB5CE6936}"/>
              </a:ext>
            </a:extLst>
          </p:cNvPr>
          <p:cNvSpPr/>
          <p:nvPr/>
        </p:nvSpPr>
        <p:spPr>
          <a:xfrm>
            <a:off x="879721" y="1489759"/>
            <a:ext cx="289112" cy="176072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2A81313B-F623-4DAB-AE34-0119E953F774}"/>
              </a:ext>
            </a:extLst>
          </p:cNvPr>
          <p:cNvSpPr/>
          <p:nvPr/>
        </p:nvSpPr>
        <p:spPr>
          <a:xfrm>
            <a:off x="879721" y="3251789"/>
            <a:ext cx="289112" cy="115584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52" name="Google Shape;194;p34">
            <a:extLst>
              <a:ext uri="{FF2B5EF4-FFF2-40B4-BE49-F238E27FC236}">
                <a16:creationId xmlns:a16="http://schemas.microsoft.com/office/drawing/2014/main" id="{3B13C559-564A-4906-80B4-82D476569A9F}"/>
              </a:ext>
            </a:extLst>
          </p:cNvPr>
          <p:cNvSpPr txBox="1">
            <a:spLocks/>
          </p:cNvSpPr>
          <p:nvPr/>
        </p:nvSpPr>
        <p:spPr>
          <a:xfrm rot="16200000" flipH="1">
            <a:off x="125536" y="2177665"/>
            <a:ext cx="1803963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53" name="Google Shape;194;p34">
            <a:extLst>
              <a:ext uri="{FF2B5EF4-FFF2-40B4-BE49-F238E27FC236}">
                <a16:creationId xmlns:a16="http://schemas.microsoft.com/office/drawing/2014/main" id="{9AACB2D8-7648-46C6-A65A-732E8AEAFD82}"/>
              </a:ext>
            </a:extLst>
          </p:cNvPr>
          <p:cNvSpPr txBox="1">
            <a:spLocks/>
          </p:cNvSpPr>
          <p:nvPr/>
        </p:nvSpPr>
        <p:spPr>
          <a:xfrm rot="16200000" flipH="1">
            <a:off x="435907" y="3677129"/>
            <a:ext cx="1179954" cy="33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Cliente</a:t>
            </a: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1EE93AA4-052C-4A55-A6CD-3E68A120B05F}"/>
              </a:ext>
            </a:extLst>
          </p:cNvPr>
          <p:cNvSpPr/>
          <p:nvPr/>
        </p:nvSpPr>
        <p:spPr>
          <a:xfrm>
            <a:off x="1299703" y="1983725"/>
            <a:ext cx="277936" cy="2547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B33E847-3089-4AC1-8DA9-294ED3B35F82}"/>
              </a:ext>
            </a:extLst>
          </p:cNvPr>
          <p:cNvSpPr/>
          <p:nvPr/>
        </p:nvSpPr>
        <p:spPr>
          <a:xfrm>
            <a:off x="1892102" y="1863157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56" name="Google Shape;173;p32">
            <a:extLst>
              <a:ext uri="{FF2B5EF4-FFF2-40B4-BE49-F238E27FC236}">
                <a16:creationId xmlns:a16="http://schemas.microsoft.com/office/drawing/2014/main" id="{B1930E65-2005-4365-866E-A32FE2144BFE}"/>
              </a:ext>
            </a:extLst>
          </p:cNvPr>
          <p:cNvSpPr txBox="1">
            <a:spLocks/>
          </p:cNvSpPr>
          <p:nvPr/>
        </p:nvSpPr>
        <p:spPr>
          <a:xfrm>
            <a:off x="1918994" y="1778787"/>
            <a:ext cx="989901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accent1"/>
                </a:solidFill>
                <a:latin typeface="Overpass Light" panose="020B0604020202020204" charset="0"/>
              </a:rPr>
              <a:t>Consultar se a maquina está cadastrada</a:t>
            </a:r>
            <a:endParaRPr lang="en-US" sz="10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57" name="Fluxograma: Decisão 56">
            <a:extLst>
              <a:ext uri="{FF2B5EF4-FFF2-40B4-BE49-F238E27FC236}">
                <a16:creationId xmlns:a16="http://schemas.microsoft.com/office/drawing/2014/main" id="{D472D739-017A-44D6-8F96-C438FE1D26D1}"/>
              </a:ext>
            </a:extLst>
          </p:cNvPr>
          <p:cNvSpPr/>
          <p:nvPr/>
        </p:nvSpPr>
        <p:spPr>
          <a:xfrm>
            <a:off x="3448477" y="1839913"/>
            <a:ext cx="531159" cy="550884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A68D011D-C6D2-4AD1-AFDA-442B083AC1E5}"/>
              </a:ext>
            </a:extLst>
          </p:cNvPr>
          <p:cNvCxnSpPr>
            <a:stCxn id="54" idx="6"/>
            <a:endCxn id="55" idx="1"/>
          </p:cNvCxnSpPr>
          <p:nvPr/>
        </p:nvCxnSpPr>
        <p:spPr>
          <a:xfrm flipV="1">
            <a:off x="1577639" y="2108753"/>
            <a:ext cx="314463" cy="232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ipse 58">
            <a:extLst>
              <a:ext uri="{FF2B5EF4-FFF2-40B4-BE49-F238E27FC236}">
                <a16:creationId xmlns:a16="http://schemas.microsoft.com/office/drawing/2014/main" id="{5A5B6EEB-80F6-42EB-9433-62A8C0C3A239}"/>
              </a:ext>
            </a:extLst>
          </p:cNvPr>
          <p:cNvSpPr/>
          <p:nvPr/>
        </p:nvSpPr>
        <p:spPr>
          <a:xfrm>
            <a:off x="8134268" y="3670905"/>
            <a:ext cx="277936" cy="25471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60" name="Sinal de Multiplicação 59">
            <a:extLst>
              <a:ext uri="{FF2B5EF4-FFF2-40B4-BE49-F238E27FC236}">
                <a16:creationId xmlns:a16="http://schemas.microsoft.com/office/drawing/2014/main" id="{17380E14-065A-4D7A-A991-464590717A26}"/>
              </a:ext>
            </a:extLst>
          </p:cNvPr>
          <p:cNvSpPr/>
          <p:nvPr/>
        </p:nvSpPr>
        <p:spPr>
          <a:xfrm>
            <a:off x="3568342" y="1873389"/>
            <a:ext cx="285776" cy="470726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61" name="Google Shape;173;p32">
            <a:extLst>
              <a:ext uri="{FF2B5EF4-FFF2-40B4-BE49-F238E27FC236}">
                <a16:creationId xmlns:a16="http://schemas.microsoft.com/office/drawing/2014/main" id="{F233156F-23D2-4A25-951D-1E0EFC5CABF7}"/>
              </a:ext>
            </a:extLst>
          </p:cNvPr>
          <p:cNvSpPr txBox="1">
            <a:spLocks/>
          </p:cNvSpPr>
          <p:nvPr/>
        </p:nvSpPr>
        <p:spPr>
          <a:xfrm>
            <a:off x="3684671" y="2329952"/>
            <a:ext cx="44939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Não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62" name="Google Shape;173;p32">
            <a:extLst>
              <a:ext uri="{FF2B5EF4-FFF2-40B4-BE49-F238E27FC236}">
                <a16:creationId xmlns:a16="http://schemas.microsoft.com/office/drawing/2014/main" id="{64242329-5DC0-48DD-884B-D2D8F6ECE060}"/>
              </a:ext>
            </a:extLst>
          </p:cNvPr>
          <p:cNvSpPr txBox="1">
            <a:spLocks/>
          </p:cNvSpPr>
          <p:nvPr/>
        </p:nvSpPr>
        <p:spPr>
          <a:xfrm>
            <a:off x="4936090" y="1495801"/>
            <a:ext cx="44939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Sim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7A2E56EE-1D4F-4F4C-89EC-B41686DD9BF4}"/>
              </a:ext>
            </a:extLst>
          </p:cNvPr>
          <p:cNvCxnSpPr>
            <a:cxnSpLocks/>
          </p:cNvCxnSpPr>
          <p:nvPr/>
        </p:nvCxnSpPr>
        <p:spPr>
          <a:xfrm>
            <a:off x="2942509" y="2108752"/>
            <a:ext cx="49924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7359562B-D99B-4B30-850B-16D4AC07C4AA}"/>
              </a:ext>
            </a:extLst>
          </p:cNvPr>
          <p:cNvSpPr/>
          <p:nvPr/>
        </p:nvSpPr>
        <p:spPr>
          <a:xfrm>
            <a:off x="3196251" y="2691422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65" name="Google Shape;173;p32">
            <a:extLst>
              <a:ext uri="{FF2B5EF4-FFF2-40B4-BE49-F238E27FC236}">
                <a16:creationId xmlns:a16="http://schemas.microsoft.com/office/drawing/2014/main" id="{E9C8A0A1-848A-4B7F-B3EA-354EBD7AE465}"/>
              </a:ext>
            </a:extLst>
          </p:cNvPr>
          <p:cNvSpPr txBox="1">
            <a:spLocks/>
          </p:cNvSpPr>
          <p:nvPr/>
        </p:nvSpPr>
        <p:spPr>
          <a:xfrm>
            <a:off x="3176079" y="2619340"/>
            <a:ext cx="1085249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accent1"/>
                </a:solidFill>
                <a:latin typeface="Overpass Light" panose="020B0604020202020204" charset="0"/>
              </a:rPr>
              <a:t>Fazer coleta da configuração da maquina</a:t>
            </a:r>
            <a:endParaRPr lang="en-US" sz="10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F0DAFCC3-D90F-400D-9598-C39AFF7B3D3A}"/>
              </a:ext>
            </a:extLst>
          </p:cNvPr>
          <p:cNvCxnSpPr>
            <a:cxnSpLocks/>
            <a:stCxn id="57" idx="2"/>
            <a:endCxn id="64" idx="0"/>
          </p:cNvCxnSpPr>
          <p:nvPr/>
        </p:nvCxnSpPr>
        <p:spPr>
          <a:xfrm>
            <a:off x="3714057" y="2390797"/>
            <a:ext cx="4038" cy="30062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E857CB85-E728-40FA-AB7E-0F5ED2FDDCF6}"/>
              </a:ext>
            </a:extLst>
          </p:cNvPr>
          <p:cNvCxnSpPr>
            <a:cxnSpLocks/>
          </p:cNvCxnSpPr>
          <p:nvPr/>
        </p:nvCxnSpPr>
        <p:spPr>
          <a:xfrm>
            <a:off x="4247880" y="2933134"/>
            <a:ext cx="64223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1A6AD275-6368-40C9-A327-44D55093D14F}"/>
              </a:ext>
            </a:extLst>
          </p:cNvPr>
          <p:cNvSpPr/>
          <p:nvPr/>
        </p:nvSpPr>
        <p:spPr>
          <a:xfrm>
            <a:off x="4911379" y="2687538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69" name="Google Shape;173;p32">
            <a:extLst>
              <a:ext uri="{FF2B5EF4-FFF2-40B4-BE49-F238E27FC236}">
                <a16:creationId xmlns:a16="http://schemas.microsoft.com/office/drawing/2014/main" id="{5E75C918-1829-4410-AAFB-C30F9C1851CC}"/>
              </a:ext>
            </a:extLst>
          </p:cNvPr>
          <p:cNvSpPr txBox="1">
            <a:spLocks/>
          </p:cNvSpPr>
          <p:nvPr/>
        </p:nvSpPr>
        <p:spPr>
          <a:xfrm>
            <a:off x="4891207" y="2615456"/>
            <a:ext cx="1085249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accent1"/>
                </a:solidFill>
                <a:latin typeface="Overpass Light" panose="020B0604020202020204" charset="0"/>
              </a:rPr>
              <a:t>Levar a tela de cadastro de maquina</a:t>
            </a:r>
            <a:endParaRPr lang="en-US" sz="10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645A104F-88A4-481B-902E-809E614C0D37}"/>
              </a:ext>
            </a:extLst>
          </p:cNvPr>
          <p:cNvSpPr/>
          <p:nvPr/>
        </p:nvSpPr>
        <p:spPr>
          <a:xfrm>
            <a:off x="4913013" y="3523272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71" name="Google Shape;173;p32">
            <a:extLst>
              <a:ext uri="{FF2B5EF4-FFF2-40B4-BE49-F238E27FC236}">
                <a16:creationId xmlns:a16="http://schemas.microsoft.com/office/drawing/2014/main" id="{ADEA7284-E68C-4FC7-80E0-A3D6AD612418}"/>
              </a:ext>
            </a:extLst>
          </p:cNvPr>
          <p:cNvSpPr txBox="1">
            <a:spLocks/>
          </p:cNvSpPr>
          <p:nvPr/>
        </p:nvSpPr>
        <p:spPr>
          <a:xfrm>
            <a:off x="4843969" y="3501794"/>
            <a:ext cx="1178506" cy="49119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" dirty="0">
                <a:solidFill>
                  <a:schemeClr val="accent1"/>
                </a:solidFill>
                <a:latin typeface="Overpass Light" panose="020B0604020202020204" charset="0"/>
              </a:rPr>
              <a:t>Preencher os campos de informações da maquina</a:t>
            </a:r>
            <a:endParaRPr lang="en-US" sz="8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BFFD0A00-9752-4112-BBB4-3453E594FCC6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5433223" y="3178729"/>
            <a:ext cx="1634" cy="34454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uxograma: Decisão 72">
            <a:extLst>
              <a:ext uri="{FF2B5EF4-FFF2-40B4-BE49-F238E27FC236}">
                <a16:creationId xmlns:a16="http://schemas.microsoft.com/office/drawing/2014/main" id="{ADFBB869-F438-4F4A-8EAB-566585FA34DB}"/>
              </a:ext>
            </a:extLst>
          </p:cNvPr>
          <p:cNvSpPr/>
          <p:nvPr/>
        </p:nvSpPr>
        <p:spPr>
          <a:xfrm>
            <a:off x="6466832" y="3522819"/>
            <a:ext cx="531159" cy="550884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74" name="Sinal de Multiplicação 73">
            <a:extLst>
              <a:ext uri="{FF2B5EF4-FFF2-40B4-BE49-F238E27FC236}">
                <a16:creationId xmlns:a16="http://schemas.microsoft.com/office/drawing/2014/main" id="{7904B2E3-BDDA-404E-A6F5-C0D5FADB81E7}"/>
              </a:ext>
            </a:extLst>
          </p:cNvPr>
          <p:cNvSpPr/>
          <p:nvPr/>
        </p:nvSpPr>
        <p:spPr>
          <a:xfrm>
            <a:off x="6589358" y="3561916"/>
            <a:ext cx="285776" cy="470726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1B989948-3EBB-4B83-AA5C-2FA447E78AF5}"/>
              </a:ext>
            </a:extLst>
          </p:cNvPr>
          <p:cNvSpPr/>
          <p:nvPr/>
        </p:nvSpPr>
        <p:spPr>
          <a:xfrm>
            <a:off x="8134268" y="1729013"/>
            <a:ext cx="277936" cy="25471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DFB61BD5-042F-4C44-B7C4-E0A4A2DAB15D}"/>
              </a:ext>
            </a:extLst>
          </p:cNvPr>
          <p:cNvCxnSpPr>
            <a:cxnSpLocks/>
          </p:cNvCxnSpPr>
          <p:nvPr/>
        </p:nvCxnSpPr>
        <p:spPr>
          <a:xfrm>
            <a:off x="5969732" y="3791844"/>
            <a:ext cx="49868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319FEDDA-F711-43AB-9E4A-E235F33C62FC}"/>
              </a:ext>
            </a:extLst>
          </p:cNvPr>
          <p:cNvCxnSpPr>
            <a:cxnSpLocks/>
            <a:stCxn id="73" idx="3"/>
            <a:endCxn id="59" idx="2"/>
          </p:cNvCxnSpPr>
          <p:nvPr/>
        </p:nvCxnSpPr>
        <p:spPr>
          <a:xfrm>
            <a:off x="6997991" y="3798261"/>
            <a:ext cx="113627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Google Shape;173;p32">
            <a:extLst>
              <a:ext uri="{FF2B5EF4-FFF2-40B4-BE49-F238E27FC236}">
                <a16:creationId xmlns:a16="http://schemas.microsoft.com/office/drawing/2014/main" id="{53624A91-90F0-464E-B238-DA13966B2DC5}"/>
              </a:ext>
            </a:extLst>
          </p:cNvPr>
          <p:cNvSpPr txBox="1">
            <a:spLocks/>
          </p:cNvSpPr>
          <p:nvPr/>
        </p:nvSpPr>
        <p:spPr>
          <a:xfrm>
            <a:off x="5817195" y="4035577"/>
            <a:ext cx="1892005" cy="23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accent1"/>
                </a:solidFill>
                <a:latin typeface="Overpass Light" panose="020B0604020202020204" charset="0"/>
              </a:rPr>
              <a:t>Confirmar/cancelar cadastro</a:t>
            </a:r>
            <a:endParaRPr lang="en-US" sz="9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79" name="Google Shape;173;p32">
            <a:extLst>
              <a:ext uri="{FF2B5EF4-FFF2-40B4-BE49-F238E27FC236}">
                <a16:creationId xmlns:a16="http://schemas.microsoft.com/office/drawing/2014/main" id="{8F07492B-206B-4EC0-93A0-A616DC889611}"/>
              </a:ext>
            </a:extLst>
          </p:cNvPr>
          <p:cNvSpPr txBox="1">
            <a:spLocks/>
          </p:cNvSpPr>
          <p:nvPr/>
        </p:nvSpPr>
        <p:spPr>
          <a:xfrm>
            <a:off x="7042506" y="3522819"/>
            <a:ext cx="78801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Cancelar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72205B4B-4A4B-441C-AC8F-D96F9B1D390A}"/>
              </a:ext>
            </a:extLst>
          </p:cNvPr>
          <p:cNvSpPr/>
          <p:nvPr/>
        </p:nvSpPr>
        <p:spPr>
          <a:xfrm>
            <a:off x="6206183" y="2686314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81" name="Google Shape;173;p32">
            <a:extLst>
              <a:ext uri="{FF2B5EF4-FFF2-40B4-BE49-F238E27FC236}">
                <a16:creationId xmlns:a16="http://schemas.microsoft.com/office/drawing/2014/main" id="{9E868BF6-9DC8-48D2-AAE2-DE1F445B193C}"/>
              </a:ext>
            </a:extLst>
          </p:cNvPr>
          <p:cNvSpPr txBox="1">
            <a:spLocks/>
          </p:cNvSpPr>
          <p:nvPr/>
        </p:nvSpPr>
        <p:spPr>
          <a:xfrm>
            <a:off x="6186011" y="2607508"/>
            <a:ext cx="1085249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" dirty="0">
                <a:solidFill>
                  <a:schemeClr val="accent1"/>
                </a:solidFill>
                <a:latin typeface="Overpass Light" panose="020B0604020202020204" charset="0"/>
              </a:rPr>
              <a:t>Guardar informações da maquina no banco de dados</a:t>
            </a:r>
            <a:endParaRPr lang="en-US" sz="8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4C75DE9B-6AB8-43BB-A4AD-B0BD37382AD4}"/>
              </a:ext>
            </a:extLst>
          </p:cNvPr>
          <p:cNvCxnSpPr>
            <a:cxnSpLocks/>
            <a:stCxn id="73" idx="0"/>
            <a:endCxn id="80" idx="2"/>
          </p:cNvCxnSpPr>
          <p:nvPr/>
        </p:nvCxnSpPr>
        <p:spPr>
          <a:xfrm flipH="1" flipV="1">
            <a:off x="6728027" y="3177505"/>
            <a:ext cx="4385" cy="34531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5EDB2F76-EFFE-4375-9B04-3F29BEE649C4}"/>
              </a:ext>
            </a:extLst>
          </p:cNvPr>
          <p:cNvSpPr/>
          <p:nvPr/>
        </p:nvSpPr>
        <p:spPr>
          <a:xfrm>
            <a:off x="6195488" y="1615544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84" name="Google Shape;173;p32">
            <a:extLst>
              <a:ext uri="{FF2B5EF4-FFF2-40B4-BE49-F238E27FC236}">
                <a16:creationId xmlns:a16="http://schemas.microsoft.com/office/drawing/2014/main" id="{FC2088C2-17E9-4144-B978-87C03D3F5C6C}"/>
              </a:ext>
            </a:extLst>
          </p:cNvPr>
          <p:cNvSpPr txBox="1">
            <a:spLocks/>
          </p:cNvSpPr>
          <p:nvPr/>
        </p:nvSpPr>
        <p:spPr>
          <a:xfrm>
            <a:off x="6175316" y="1536738"/>
            <a:ext cx="1085249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accent1"/>
                </a:solidFill>
                <a:latin typeface="Overpass Light" panose="020B0604020202020204" charset="0"/>
              </a:rPr>
              <a:t>Iniciar loop de captura de dados</a:t>
            </a:r>
            <a:endParaRPr lang="en-US" sz="10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5D1F563E-E92B-45ED-ACD4-446E38758BB9}"/>
              </a:ext>
            </a:extLst>
          </p:cNvPr>
          <p:cNvCxnSpPr>
            <a:cxnSpLocks/>
            <a:stCxn id="80" idx="0"/>
            <a:endCxn id="83" idx="2"/>
          </p:cNvCxnSpPr>
          <p:nvPr/>
        </p:nvCxnSpPr>
        <p:spPr>
          <a:xfrm flipH="1" flipV="1">
            <a:off x="6717332" y="2106735"/>
            <a:ext cx="10695" cy="57957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: Angulado 85">
            <a:extLst>
              <a:ext uri="{FF2B5EF4-FFF2-40B4-BE49-F238E27FC236}">
                <a16:creationId xmlns:a16="http://schemas.microsoft.com/office/drawing/2014/main" id="{00D01333-8C06-4487-99CA-918AD489F0DA}"/>
              </a:ext>
            </a:extLst>
          </p:cNvPr>
          <p:cNvCxnSpPr>
            <a:cxnSpLocks/>
            <a:stCxn id="57" idx="0"/>
            <a:endCxn id="84" idx="1"/>
          </p:cNvCxnSpPr>
          <p:nvPr/>
        </p:nvCxnSpPr>
        <p:spPr>
          <a:xfrm rot="5400000" flipH="1" flipV="1">
            <a:off x="4915897" y="580495"/>
            <a:ext cx="57579" cy="2461259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Google Shape;173;p32">
            <a:extLst>
              <a:ext uri="{FF2B5EF4-FFF2-40B4-BE49-F238E27FC236}">
                <a16:creationId xmlns:a16="http://schemas.microsoft.com/office/drawing/2014/main" id="{A3B3AFF3-B024-483E-BC25-2EC101B56796}"/>
              </a:ext>
            </a:extLst>
          </p:cNvPr>
          <p:cNvSpPr txBox="1">
            <a:spLocks/>
          </p:cNvSpPr>
          <p:nvPr/>
        </p:nvSpPr>
        <p:spPr>
          <a:xfrm>
            <a:off x="3854119" y="1968809"/>
            <a:ext cx="1483954" cy="23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accent1"/>
                </a:solidFill>
                <a:latin typeface="Overpass Light" panose="020B0604020202020204" charset="0"/>
              </a:rPr>
              <a:t>Maquina cadastrada?</a:t>
            </a:r>
            <a:endParaRPr lang="en-US" sz="9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D99613CF-DCD1-4DCA-BAD2-212F258B31BF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7239175" y="1856369"/>
            <a:ext cx="895093" cy="199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ângulo 88">
            <a:extLst>
              <a:ext uri="{FF2B5EF4-FFF2-40B4-BE49-F238E27FC236}">
                <a16:creationId xmlns:a16="http://schemas.microsoft.com/office/drawing/2014/main" id="{2ED0264F-5259-423C-A105-9E92904EBEE6}"/>
              </a:ext>
            </a:extLst>
          </p:cNvPr>
          <p:cNvSpPr/>
          <p:nvPr/>
        </p:nvSpPr>
        <p:spPr>
          <a:xfrm>
            <a:off x="879720" y="1183350"/>
            <a:ext cx="7762605" cy="322297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7456CAFB-FE70-4A14-A31C-D5D8D953E8BF}"/>
              </a:ext>
            </a:extLst>
          </p:cNvPr>
          <p:cNvSpPr/>
          <p:nvPr/>
        </p:nvSpPr>
        <p:spPr>
          <a:xfrm>
            <a:off x="879720" y="2947154"/>
            <a:ext cx="7762607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4CF06D9C-632E-4794-A315-69518A070996}"/>
              </a:ext>
            </a:extLst>
          </p:cNvPr>
          <p:cNvSpPr/>
          <p:nvPr/>
        </p:nvSpPr>
        <p:spPr>
          <a:xfrm>
            <a:off x="879721" y="1487982"/>
            <a:ext cx="7762606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2" name="Google Shape;194;p34">
            <a:extLst>
              <a:ext uri="{FF2B5EF4-FFF2-40B4-BE49-F238E27FC236}">
                <a16:creationId xmlns:a16="http://schemas.microsoft.com/office/drawing/2014/main" id="{DFD40C5B-A237-47A3-B2CA-A381BB9A0CD9}"/>
              </a:ext>
            </a:extLst>
          </p:cNvPr>
          <p:cNvSpPr txBox="1">
            <a:spLocks/>
          </p:cNvSpPr>
          <p:nvPr/>
        </p:nvSpPr>
        <p:spPr>
          <a:xfrm flipH="1">
            <a:off x="3141243" y="1188297"/>
            <a:ext cx="3239557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alertas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DF641244-203B-4369-8576-DF35BBEFEE4D}"/>
              </a:ext>
            </a:extLst>
          </p:cNvPr>
          <p:cNvSpPr/>
          <p:nvPr/>
        </p:nvSpPr>
        <p:spPr>
          <a:xfrm>
            <a:off x="879721" y="1489759"/>
            <a:ext cx="289112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0BC3105B-D7E8-4DA8-825F-870A8A3D97DA}"/>
              </a:ext>
            </a:extLst>
          </p:cNvPr>
          <p:cNvSpPr/>
          <p:nvPr/>
        </p:nvSpPr>
        <p:spPr>
          <a:xfrm>
            <a:off x="879721" y="2942239"/>
            <a:ext cx="289112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5" name="Google Shape;194;p34">
            <a:extLst>
              <a:ext uri="{FF2B5EF4-FFF2-40B4-BE49-F238E27FC236}">
                <a16:creationId xmlns:a16="http://schemas.microsoft.com/office/drawing/2014/main" id="{81EDBA19-C1A2-4453-B251-A023041FB157}"/>
              </a:ext>
            </a:extLst>
          </p:cNvPr>
          <p:cNvSpPr txBox="1">
            <a:spLocks/>
          </p:cNvSpPr>
          <p:nvPr/>
        </p:nvSpPr>
        <p:spPr>
          <a:xfrm rot="16200000" flipH="1">
            <a:off x="297931" y="2048505"/>
            <a:ext cx="1459173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96" name="Google Shape;194;p34">
            <a:extLst>
              <a:ext uri="{FF2B5EF4-FFF2-40B4-BE49-F238E27FC236}">
                <a16:creationId xmlns:a16="http://schemas.microsoft.com/office/drawing/2014/main" id="{25FB82BA-86A1-433E-AD36-D3550C606A9F}"/>
              </a:ext>
            </a:extLst>
          </p:cNvPr>
          <p:cNvSpPr txBox="1">
            <a:spLocks/>
          </p:cNvSpPr>
          <p:nvPr/>
        </p:nvSpPr>
        <p:spPr>
          <a:xfrm rot="16200000" flipH="1">
            <a:off x="332153" y="3536984"/>
            <a:ext cx="1390730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Slack</a:t>
            </a:r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AC64D564-8C27-4A83-922A-0AFD25662804}"/>
              </a:ext>
            </a:extLst>
          </p:cNvPr>
          <p:cNvSpPr/>
          <p:nvPr/>
        </p:nvSpPr>
        <p:spPr>
          <a:xfrm>
            <a:off x="1420731" y="2091304"/>
            <a:ext cx="277936" cy="25471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F50CA1F2-AA1B-4022-B41D-FA899E7C89B2}"/>
              </a:ext>
            </a:extLst>
          </p:cNvPr>
          <p:cNvSpPr/>
          <p:nvPr/>
        </p:nvSpPr>
        <p:spPr>
          <a:xfrm>
            <a:off x="2013130" y="1970736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9" name="Google Shape;173;p32">
            <a:extLst>
              <a:ext uri="{FF2B5EF4-FFF2-40B4-BE49-F238E27FC236}">
                <a16:creationId xmlns:a16="http://schemas.microsoft.com/office/drawing/2014/main" id="{B5C99BD0-DE45-4C25-AF13-F9FE3F72D86E}"/>
              </a:ext>
            </a:extLst>
          </p:cNvPr>
          <p:cNvSpPr txBox="1">
            <a:spLocks/>
          </p:cNvSpPr>
          <p:nvPr/>
        </p:nvSpPr>
        <p:spPr>
          <a:xfrm>
            <a:off x="2040022" y="1920730"/>
            <a:ext cx="1030233" cy="506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Criar alerta com as informações capturadas</a:t>
            </a:r>
            <a:endParaRPr lang="en-US" sz="9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00" name="Retângulo: Cantos Arredondados 99">
            <a:extLst>
              <a:ext uri="{FF2B5EF4-FFF2-40B4-BE49-F238E27FC236}">
                <a16:creationId xmlns:a16="http://schemas.microsoft.com/office/drawing/2014/main" id="{A33FA526-D417-400C-A49A-6832075C8B8F}"/>
              </a:ext>
            </a:extLst>
          </p:cNvPr>
          <p:cNvSpPr/>
          <p:nvPr/>
        </p:nvSpPr>
        <p:spPr>
          <a:xfrm>
            <a:off x="3728044" y="1969009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1" name="Google Shape;173;p32">
            <a:extLst>
              <a:ext uri="{FF2B5EF4-FFF2-40B4-BE49-F238E27FC236}">
                <a16:creationId xmlns:a16="http://schemas.microsoft.com/office/drawing/2014/main" id="{3A880A25-2678-4D91-AF62-E72D2DEEA990}"/>
              </a:ext>
            </a:extLst>
          </p:cNvPr>
          <p:cNvSpPr txBox="1">
            <a:spLocks/>
          </p:cNvSpPr>
          <p:nvPr/>
        </p:nvSpPr>
        <p:spPr>
          <a:xfrm>
            <a:off x="3728045" y="1999931"/>
            <a:ext cx="1043686" cy="404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Enviar alerta ao slack</a:t>
            </a:r>
            <a:endParaRPr lang="en-US" sz="9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0C693B9C-79FF-4A7E-8F6E-E23D54BAD88F}"/>
              </a:ext>
            </a:extLst>
          </p:cNvPr>
          <p:cNvSpPr/>
          <p:nvPr/>
        </p:nvSpPr>
        <p:spPr>
          <a:xfrm>
            <a:off x="3727189" y="3432790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3" name="Google Shape;173;p32">
            <a:extLst>
              <a:ext uri="{FF2B5EF4-FFF2-40B4-BE49-F238E27FC236}">
                <a16:creationId xmlns:a16="http://schemas.microsoft.com/office/drawing/2014/main" id="{7B36CEE6-3E92-46AE-BFCD-7B914D69540B}"/>
              </a:ext>
            </a:extLst>
          </p:cNvPr>
          <p:cNvSpPr txBox="1">
            <a:spLocks/>
          </p:cNvSpPr>
          <p:nvPr/>
        </p:nvSpPr>
        <p:spPr>
          <a:xfrm>
            <a:off x="3709460" y="3507675"/>
            <a:ext cx="1106044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Receber alerta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BCAA3EC4-A921-4172-B4FC-2B40327B4CC6}"/>
              </a:ext>
            </a:extLst>
          </p:cNvPr>
          <p:cNvSpPr/>
          <p:nvPr/>
        </p:nvSpPr>
        <p:spPr>
          <a:xfrm>
            <a:off x="5449058" y="3427110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5" name="Google Shape;173;p32">
            <a:extLst>
              <a:ext uri="{FF2B5EF4-FFF2-40B4-BE49-F238E27FC236}">
                <a16:creationId xmlns:a16="http://schemas.microsoft.com/office/drawing/2014/main" id="{8401C554-485E-4AD0-8A7A-114395A59F3F}"/>
              </a:ext>
            </a:extLst>
          </p:cNvPr>
          <p:cNvSpPr txBox="1">
            <a:spLocks/>
          </p:cNvSpPr>
          <p:nvPr/>
        </p:nvSpPr>
        <p:spPr>
          <a:xfrm>
            <a:off x="5475949" y="3385024"/>
            <a:ext cx="989901" cy="337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Enviar alerta para o grupo de alertas</a:t>
            </a:r>
            <a:endParaRPr lang="en-US" sz="9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cxnSp>
        <p:nvCxnSpPr>
          <p:cNvPr id="106" name="Conector de Seta Reta 105">
            <a:extLst>
              <a:ext uri="{FF2B5EF4-FFF2-40B4-BE49-F238E27FC236}">
                <a16:creationId xmlns:a16="http://schemas.microsoft.com/office/drawing/2014/main" id="{8E82C3C6-DDBD-4150-A6F1-A8333149467E}"/>
              </a:ext>
            </a:extLst>
          </p:cNvPr>
          <p:cNvCxnSpPr>
            <a:stCxn id="97" idx="6"/>
            <a:endCxn id="98" idx="1"/>
          </p:cNvCxnSpPr>
          <p:nvPr/>
        </p:nvCxnSpPr>
        <p:spPr>
          <a:xfrm flipV="1">
            <a:off x="1698667" y="2216332"/>
            <a:ext cx="314463" cy="232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de Seta Reta 106">
            <a:extLst>
              <a:ext uri="{FF2B5EF4-FFF2-40B4-BE49-F238E27FC236}">
                <a16:creationId xmlns:a16="http://schemas.microsoft.com/office/drawing/2014/main" id="{A140601E-0734-4E78-AAB5-37D32B15AD1D}"/>
              </a:ext>
            </a:extLst>
          </p:cNvPr>
          <p:cNvCxnSpPr>
            <a:cxnSpLocks/>
            <a:endCxn id="102" idx="0"/>
          </p:cNvCxnSpPr>
          <p:nvPr/>
        </p:nvCxnSpPr>
        <p:spPr>
          <a:xfrm>
            <a:off x="4249033" y="2464809"/>
            <a:ext cx="0" cy="96798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3A11B970-D2FD-4D12-BDA8-9F09B51A020A}"/>
              </a:ext>
            </a:extLst>
          </p:cNvPr>
          <p:cNvCxnSpPr>
            <a:cxnSpLocks/>
          </p:cNvCxnSpPr>
          <p:nvPr/>
        </p:nvCxnSpPr>
        <p:spPr>
          <a:xfrm flipV="1">
            <a:off x="3071350" y="2221600"/>
            <a:ext cx="644834" cy="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>
            <a:extLst>
              <a:ext uri="{FF2B5EF4-FFF2-40B4-BE49-F238E27FC236}">
                <a16:creationId xmlns:a16="http://schemas.microsoft.com/office/drawing/2014/main" id="{BEE79885-C4FB-40E0-A26F-0C31C5B9D396}"/>
              </a:ext>
            </a:extLst>
          </p:cNvPr>
          <p:cNvSpPr/>
          <p:nvPr/>
        </p:nvSpPr>
        <p:spPr>
          <a:xfrm>
            <a:off x="7192190" y="3577594"/>
            <a:ext cx="277936" cy="2547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110" name="Conector de Seta Reta 109">
            <a:extLst>
              <a:ext uri="{FF2B5EF4-FFF2-40B4-BE49-F238E27FC236}">
                <a16:creationId xmlns:a16="http://schemas.microsoft.com/office/drawing/2014/main" id="{1CE9F241-D148-48FA-9BC3-291BC3DA6B9C}"/>
              </a:ext>
            </a:extLst>
          </p:cNvPr>
          <p:cNvCxnSpPr>
            <a:cxnSpLocks/>
          </p:cNvCxnSpPr>
          <p:nvPr/>
        </p:nvCxnSpPr>
        <p:spPr>
          <a:xfrm flipV="1">
            <a:off x="4790769" y="3677557"/>
            <a:ext cx="644834" cy="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69C07406-6A6F-44BD-8FDC-B136F857313A}"/>
              </a:ext>
            </a:extLst>
          </p:cNvPr>
          <p:cNvCxnSpPr>
            <a:cxnSpLocks/>
          </p:cNvCxnSpPr>
          <p:nvPr/>
        </p:nvCxnSpPr>
        <p:spPr>
          <a:xfrm flipV="1">
            <a:off x="6526089" y="3704950"/>
            <a:ext cx="644834" cy="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E6AEEF08-213C-48ED-B519-24E16CCB3D54}"/>
              </a:ext>
            </a:extLst>
          </p:cNvPr>
          <p:cNvSpPr/>
          <p:nvPr/>
        </p:nvSpPr>
        <p:spPr>
          <a:xfrm>
            <a:off x="879720" y="1183350"/>
            <a:ext cx="7762605" cy="322297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31C43A5D-D5B2-4E1C-AB11-47C3C79E2047}"/>
              </a:ext>
            </a:extLst>
          </p:cNvPr>
          <p:cNvSpPr/>
          <p:nvPr/>
        </p:nvSpPr>
        <p:spPr>
          <a:xfrm>
            <a:off x="879720" y="2947154"/>
            <a:ext cx="7762607" cy="14591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CC1048C6-0DAE-40A7-9539-77002B75558D}"/>
              </a:ext>
            </a:extLst>
          </p:cNvPr>
          <p:cNvSpPr/>
          <p:nvPr/>
        </p:nvSpPr>
        <p:spPr>
          <a:xfrm>
            <a:off x="879721" y="1487982"/>
            <a:ext cx="7762606" cy="14591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15" name="Google Shape;194;p34">
            <a:extLst>
              <a:ext uri="{FF2B5EF4-FFF2-40B4-BE49-F238E27FC236}">
                <a16:creationId xmlns:a16="http://schemas.microsoft.com/office/drawing/2014/main" id="{257DD157-B541-4AF9-9564-E2AAD9847991}"/>
              </a:ext>
            </a:extLst>
          </p:cNvPr>
          <p:cNvSpPr txBox="1">
            <a:spLocks/>
          </p:cNvSpPr>
          <p:nvPr/>
        </p:nvSpPr>
        <p:spPr>
          <a:xfrm flipH="1">
            <a:off x="3141243" y="1188297"/>
            <a:ext cx="3239557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abertura de chamado</a:t>
            </a:r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9D22AD07-1231-4C33-BEB0-56E2F7C8EBDE}"/>
              </a:ext>
            </a:extLst>
          </p:cNvPr>
          <p:cNvSpPr/>
          <p:nvPr/>
        </p:nvSpPr>
        <p:spPr>
          <a:xfrm>
            <a:off x="879721" y="1489759"/>
            <a:ext cx="289112" cy="14591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99E001A1-52B8-46B8-8ACC-19257EE684EE}"/>
              </a:ext>
            </a:extLst>
          </p:cNvPr>
          <p:cNvSpPr/>
          <p:nvPr/>
        </p:nvSpPr>
        <p:spPr>
          <a:xfrm>
            <a:off x="879721" y="2948459"/>
            <a:ext cx="289112" cy="14591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18" name="Google Shape;194;p34">
            <a:extLst>
              <a:ext uri="{FF2B5EF4-FFF2-40B4-BE49-F238E27FC236}">
                <a16:creationId xmlns:a16="http://schemas.microsoft.com/office/drawing/2014/main" id="{8B03CDD3-9808-483A-BD4D-FBA0C125F64C}"/>
              </a:ext>
            </a:extLst>
          </p:cNvPr>
          <p:cNvSpPr txBox="1">
            <a:spLocks/>
          </p:cNvSpPr>
          <p:nvPr/>
        </p:nvSpPr>
        <p:spPr>
          <a:xfrm rot="16200000" flipH="1">
            <a:off x="317155" y="2067726"/>
            <a:ext cx="1420725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119" name="Google Shape;194;p34">
            <a:extLst>
              <a:ext uri="{FF2B5EF4-FFF2-40B4-BE49-F238E27FC236}">
                <a16:creationId xmlns:a16="http://schemas.microsoft.com/office/drawing/2014/main" id="{E58F4AD8-EC28-44D8-8D9C-D462DEFD16A2}"/>
              </a:ext>
            </a:extLst>
          </p:cNvPr>
          <p:cNvSpPr txBox="1">
            <a:spLocks/>
          </p:cNvSpPr>
          <p:nvPr/>
        </p:nvSpPr>
        <p:spPr>
          <a:xfrm rot="16200000" flipH="1">
            <a:off x="283827" y="3521783"/>
            <a:ext cx="1487382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</a:t>
            </a:r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9A55EE88-6521-4BB1-BA47-AE678A9516C3}"/>
              </a:ext>
            </a:extLst>
          </p:cNvPr>
          <p:cNvSpPr/>
          <p:nvPr/>
        </p:nvSpPr>
        <p:spPr>
          <a:xfrm>
            <a:off x="1299703" y="2091304"/>
            <a:ext cx="277936" cy="2547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A27BDC12-B463-46F8-BD2C-8E273245690F}"/>
              </a:ext>
            </a:extLst>
          </p:cNvPr>
          <p:cNvSpPr/>
          <p:nvPr/>
        </p:nvSpPr>
        <p:spPr>
          <a:xfrm>
            <a:off x="1892102" y="1970736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22" name="Google Shape;173;p32">
            <a:extLst>
              <a:ext uri="{FF2B5EF4-FFF2-40B4-BE49-F238E27FC236}">
                <a16:creationId xmlns:a16="http://schemas.microsoft.com/office/drawing/2014/main" id="{2A179FED-6FC5-4F13-9AC5-9B05F8426022}"/>
              </a:ext>
            </a:extLst>
          </p:cNvPr>
          <p:cNvSpPr txBox="1">
            <a:spLocks/>
          </p:cNvSpPr>
          <p:nvPr/>
        </p:nvSpPr>
        <p:spPr>
          <a:xfrm>
            <a:off x="1918994" y="1893678"/>
            <a:ext cx="989901" cy="483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accent1"/>
                </a:solidFill>
                <a:latin typeface="Overpass Light" panose="020B0604020202020204" charset="0"/>
              </a:rPr>
              <a:t>Requisitar informações do chamado </a:t>
            </a:r>
            <a:endParaRPr lang="en-US" sz="10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23" name="Retângulo: Cantos Arredondados 122">
            <a:extLst>
              <a:ext uri="{FF2B5EF4-FFF2-40B4-BE49-F238E27FC236}">
                <a16:creationId xmlns:a16="http://schemas.microsoft.com/office/drawing/2014/main" id="{5B35211D-A6FD-41BA-87DD-64A0595575C4}"/>
              </a:ext>
            </a:extLst>
          </p:cNvPr>
          <p:cNvSpPr/>
          <p:nvPr/>
        </p:nvSpPr>
        <p:spPr>
          <a:xfrm>
            <a:off x="3203600" y="1969009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24" name="Google Shape;173;p32">
            <a:extLst>
              <a:ext uri="{FF2B5EF4-FFF2-40B4-BE49-F238E27FC236}">
                <a16:creationId xmlns:a16="http://schemas.microsoft.com/office/drawing/2014/main" id="{0248D3E2-3676-4E07-828A-2A5E73C78CC8}"/>
              </a:ext>
            </a:extLst>
          </p:cNvPr>
          <p:cNvSpPr txBox="1">
            <a:spLocks/>
          </p:cNvSpPr>
          <p:nvPr/>
        </p:nvSpPr>
        <p:spPr>
          <a:xfrm>
            <a:off x="3203601" y="1965115"/>
            <a:ext cx="1043686" cy="453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50" dirty="0">
                <a:solidFill>
                  <a:schemeClr val="accent1"/>
                </a:solidFill>
                <a:latin typeface="Overpass Light" panose="020B0604020202020204" charset="0"/>
              </a:rPr>
              <a:t>validar campos</a:t>
            </a:r>
            <a:endParaRPr lang="en-US" sz="105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25" name="Retângulo: Cantos Arredondados 124">
            <a:extLst>
              <a:ext uri="{FF2B5EF4-FFF2-40B4-BE49-F238E27FC236}">
                <a16:creationId xmlns:a16="http://schemas.microsoft.com/office/drawing/2014/main" id="{2F1C00E5-DD7A-4691-9B14-2DF86B61FDF4}"/>
              </a:ext>
            </a:extLst>
          </p:cNvPr>
          <p:cNvSpPr/>
          <p:nvPr/>
        </p:nvSpPr>
        <p:spPr>
          <a:xfrm>
            <a:off x="5968152" y="3436144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26" name="Google Shape;173;p32">
            <a:extLst>
              <a:ext uri="{FF2B5EF4-FFF2-40B4-BE49-F238E27FC236}">
                <a16:creationId xmlns:a16="http://schemas.microsoft.com/office/drawing/2014/main" id="{FB127C7E-E73A-4A0E-A8ED-F3A437A8497E}"/>
              </a:ext>
            </a:extLst>
          </p:cNvPr>
          <p:cNvSpPr txBox="1">
            <a:spLocks/>
          </p:cNvSpPr>
          <p:nvPr/>
        </p:nvSpPr>
        <p:spPr>
          <a:xfrm>
            <a:off x="5995048" y="3429908"/>
            <a:ext cx="989901" cy="365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Visualiza a mensagem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27" name="Retângulo: Cantos Arredondados 126">
            <a:extLst>
              <a:ext uri="{FF2B5EF4-FFF2-40B4-BE49-F238E27FC236}">
                <a16:creationId xmlns:a16="http://schemas.microsoft.com/office/drawing/2014/main" id="{33858290-D5E5-4788-B9EE-A9817F967CBA}"/>
              </a:ext>
            </a:extLst>
          </p:cNvPr>
          <p:cNvSpPr/>
          <p:nvPr/>
        </p:nvSpPr>
        <p:spPr>
          <a:xfrm>
            <a:off x="5965738" y="2373180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28" name="Google Shape;173;p32">
            <a:extLst>
              <a:ext uri="{FF2B5EF4-FFF2-40B4-BE49-F238E27FC236}">
                <a16:creationId xmlns:a16="http://schemas.microsoft.com/office/drawing/2014/main" id="{7888BA96-6025-439F-8514-CDBC53749F56}"/>
              </a:ext>
            </a:extLst>
          </p:cNvPr>
          <p:cNvSpPr txBox="1">
            <a:spLocks/>
          </p:cNvSpPr>
          <p:nvPr/>
        </p:nvSpPr>
        <p:spPr>
          <a:xfrm>
            <a:off x="5985908" y="2359681"/>
            <a:ext cx="989901" cy="476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" dirty="0">
                <a:solidFill>
                  <a:schemeClr val="accent1"/>
                </a:solidFill>
                <a:latin typeface="Overpass Light" panose="020B0604020202020204" charset="0"/>
              </a:rPr>
              <a:t>Enviar mensagem de campos inválidos</a:t>
            </a:r>
            <a:endParaRPr lang="en-US" sz="8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29" name="Retângulo: Cantos Arredondados 128">
            <a:extLst>
              <a:ext uri="{FF2B5EF4-FFF2-40B4-BE49-F238E27FC236}">
                <a16:creationId xmlns:a16="http://schemas.microsoft.com/office/drawing/2014/main" id="{7550CD1D-DFDD-45BC-8136-251B6EFAFB16}"/>
              </a:ext>
            </a:extLst>
          </p:cNvPr>
          <p:cNvSpPr/>
          <p:nvPr/>
        </p:nvSpPr>
        <p:spPr>
          <a:xfrm>
            <a:off x="5965738" y="1555497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30" name="Google Shape;173;p32">
            <a:extLst>
              <a:ext uri="{FF2B5EF4-FFF2-40B4-BE49-F238E27FC236}">
                <a16:creationId xmlns:a16="http://schemas.microsoft.com/office/drawing/2014/main" id="{F8AD3416-CEDF-421D-BD17-FC44DA82CF94}"/>
              </a:ext>
            </a:extLst>
          </p:cNvPr>
          <p:cNvSpPr txBox="1">
            <a:spLocks/>
          </p:cNvSpPr>
          <p:nvPr/>
        </p:nvSpPr>
        <p:spPr>
          <a:xfrm>
            <a:off x="5979176" y="1563675"/>
            <a:ext cx="989901" cy="40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700" dirty="0">
                <a:solidFill>
                  <a:schemeClr val="accent1"/>
                </a:solidFill>
                <a:latin typeface="Overpass Light" panose="020B0604020202020204" charset="0"/>
              </a:rPr>
              <a:t>Enviar chamado para o grupo de chamados do slack</a:t>
            </a:r>
            <a:endParaRPr lang="en-US" sz="7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29538A98-293B-474B-AB7C-AB3A2FD38C47}"/>
              </a:ext>
            </a:extLst>
          </p:cNvPr>
          <p:cNvSpPr/>
          <p:nvPr/>
        </p:nvSpPr>
        <p:spPr>
          <a:xfrm>
            <a:off x="1892102" y="3429908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32" name="Google Shape;173;p32">
            <a:extLst>
              <a:ext uri="{FF2B5EF4-FFF2-40B4-BE49-F238E27FC236}">
                <a16:creationId xmlns:a16="http://schemas.microsoft.com/office/drawing/2014/main" id="{30984B49-F374-45D3-B0D9-C9AF196595FE}"/>
              </a:ext>
            </a:extLst>
          </p:cNvPr>
          <p:cNvSpPr txBox="1">
            <a:spLocks/>
          </p:cNvSpPr>
          <p:nvPr/>
        </p:nvSpPr>
        <p:spPr>
          <a:xfrm>
            <a:off x="1874864" y="3448766"/>
            <a:ext cx="1113316" cy="442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accent1"/>
                </a:solidFill>
                <a:latin typeface="Overpass Light" panose="020B0604020202020204" charset="0"/>
              </a:rPr>
              <a:t>Preenche campos do chamado</a:t>
            </a:r>
            <a:endParaRPr lang="en-US" sz="9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33" name="Fluxograma: Decisão 132">
            <a:extLst>
              <a:ext uri="{FF2B5EF4-FFF2-40B4-BE49-F238E27FC236}">
                <a16:creationId xmlns:a16="http://schemas.microsoft.com/office/drawing/2014/main" id="{DB296A43-FA72-4B34-A450-E6549BBDED35}"/>
              </a:ext>
            </a:extLst>
          </p:cNvPr>
          <p:cNvSpPr/>
          <p:nvPr/>
        </p:nvSpPr>
        <p:spPr>
          <a:xfrm>
            <a:off x="3461929" y="3401298"/>
            <a:ext cx="531159" cy="550884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cxnSp>
        <p:nvCxnSpPr>
          <p:cNvPr id="134" name="Conector de Seta Reta 133">
            <a:extLst>
              <a:ext uri="{FF2B5EF4-FFF2-40B4-BE49-F238E27FC236}">
                <a16:creationId xmlns:a16="http://schemas.microsoft.com/office/drawing/2014/main" id="{B0CDC0D5-D8C0-4E09-8DDC-360FD1034203}"/>
              </a:ext>
            </a:extLst>
          </p:cNvPr>
          <p:cNvCxnSpPr>
            <a:stCxn id="120" idx="6"/>
            <a:endCxn id="121" idx="1"/>
          </p:cNvCxnSpPr>
          <p:nvPr/>
        </p:nvCxnSpPr>
        <p:spPr>
          <a:xfrm flipV="1">
            <a:off x="1577639" y="2216332"/>
            <a:ext cx="314463" cy="232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134">
            <a:extLst>
              <a:ext uri="{FF2B5EF4-FFF2-40B4-BE49-F238E27FC236}">
                <a16:creationId xmlns:a16="http://schemas.microsoft.com/office/drawing/2014/main" id="{3DFBD885-F13B-4746-A370-75C3FE6AC2FA}"/>
              </a:ext>
            </a:extLst>
          </p:cNvPr>
          <p:cNvCxnSpPr>
            <a:cxnSpLocks/>
            <a:stCxn id="121" idx="2"/>
            <a:endCxn id="131" idx="0"/>
          </p:cNvCxnSpPr>
          <p:nvPr/>
        </p:nvCxnSpPr>
        <p:spPr>
          <a:xfrm>
            <a:off x="2413946" y="2461927"/>
            <a:ext cx="0" cy="96798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de Seta Reta 135">
            <a:extLst>
              <a:ext uri="{FF2B5EF4-FFF2-40B4-BE49-F238E27FC236}">
                <a16:creationId xmlns:a16="http://schemas.microsoft.com/office/drawing/2014/main" id="{ADB86CFB-CDDE-4218-81C2-D7BE5817DA91}"/>
              </a:ext>
            </a:extLst>
          </p:cNvPr>
          <p:cNvCxnSpPr>
            <a:cxnSpLocks/>
            <a:stCxn id="131" idx="3"/>
            <a:endCxn id="133" idx="1"/>
          </p:cNvCxnSpPr>
          <p:nvPr/>
        </p:nvCxnSpPr>
        <p:spPr>
          <a:xfrm>
            <a:off x="2935789" y="3675504"/>
            <a:ext cx="526140" cy="123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9D223FBD-A09E-468B-BA13-A61291B2FB6D}"/>
              </a:ext>
            </a:extLst>
          </p:cNvPr>
          <p:cNvCxnSpPr>
            <a:cxnSpLocks/>
            <a:stCxn id="133" idx="0"/>
            <a:endCxn id="123" idx="2"/>
          </p:cNvCxnSpPr>
          <p:nvPr/>
        </p:nvCxnSpPr>
        <p:spPr>
          <a:xfrm flipH="1" flipV="1">
            <a:off x="3725444" y="2460200"/>
            <a:ext cx="2065" cy="94109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Elipse 137">
            <a:extLst>
              <a:ext uri="{FF2B5EF4-FFF2-40B4-BE49-F238E27FC236}">
                <a16:creationId xmlns:a16="http://schemas.microsoft.com/office/drawing/2014/main" id="{9BAEC7F9-4BB6-4F83-874A-0CC782595B5E}"/>
              </a:ext>
            </a:extLst>
          </p:cNvPr>
          <p:cNvSpPr/>
          <p:nvPr/>
        </p:nvSpPr>
        <p:spPr>
          <a:xfrm>
            <a:off x="4581919" y="3557422"/>
            <a:ext cx="277936" cy="25471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39" name="Sinal de Multiplicação 138">
            <a:extLst>
              <a:ext uri="{FF2B5EF4-FFF2-40B4-BE49-F238E27FC236}">
                <a16:creationId xmlns:a16="http://schemas.microsoft.com/office/drawing/2014/main" id="{2BE47B19-E581-4878-8A7B-525302563D9E}"/>
              </a:ext>
            </a:extLst>
          </p:cNvPr>
          <p:cNvSpPr/>
          <p:nvPr/>
        </p:nvSpPr>
        <p:spPr>
          <a:xfrm>
            <a:off x="3581794" y="3434774"/>
            <a:ext cx="285776" cy="470726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cxnSp>
        <p:nvCxnSpPr>
          <p:cNvPr id="140" name="Conector de Seta Reta 139">
            <a:extLst>
              <a:ext uri="{FF2B5EF4-FFF2-40B4-BE49-F238E27FC236}">
                <a16:creationId xmlns:a16="http://schemas.microsoft.com/office/drawing/2014/main" id="{695D56F5-3150-44A2-8BBA-2EFED9FC6C7E}"/>
              </a:ext>
            </a:extLst>
          </p:cNvPr>
          <p:cNvCxnSpPr>
            <a:cxnSpLocks/>
          </p:cNvCxnSpPr>
          <p:nvPr/>
        </p:nvCxnSpPr>
        <p:spPr>
          <a:xfrm>
            <a:off x="3987435" y="3681908"/>
            <a:ext cx="58456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Fluxograma: Decisão 140">
            <a:extLst>
              <a:ext uri="{FF2B5EF4-FFF2-40B4-BE49-F238E27FC236}">
                <a16:creationId xmlns:a16="http://schemas.microsoft.com/office/drawing/2014/main" id="{14A6C2AF-6862-4FB4-9D6D-C3514FB113F8}"/>
              </a:ext>
            </a:extLst>
          </p:cNvPr>
          <p:cNvSpPr/>
          <p:nvPr/>
        </p:nvSpPr>
        <p:spPr>
          <a:xfrm>
            <a:off x="4654240" y="1921168"/>
            <a:ext cx="531159" cy="550884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2" name="Sinal de Multiplicação 141">
            <a:extLst>
              <a:ext uri="{FF2B5EF4-FFF2-40B4-BE49-F238E27FC236}">
                <a16:creationId xmlns:a16="http://schemas.microsoft.com/office/drawing/2014/main" id="{9CA43BE5-1A42-4965-A6D2-E047D983534D}"/>
              </a:ext>
            </a:extLst>
          </p:cNvPr>
          <p:cNvSpPr/>
          <p:nvPr/>
        </p:nvSpPr>
        <p:spPr>
          <a:xfrm>
            <a:off x="4774105" y="1954644"/>
            <a:ext cx="285776" cy="470726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cxnSp>
        <p:nvCxnSpPr>
          <p:cNvPr id="143" name="Conector de Seta Reta 142">
            <a:extLst>
              <a:ext uri="{FF2B5EF4-FFF2-40B4-BE49-F238E27FC236}">
                <a16:creationId xmlns:a16="http://schemas.microsoft.com/office/drawing/2014/main" id="{4EB80B22-D425-4586-9E3A-4291B678E1F9}"/>
              </a:ext>
            </a:extLst>
          </p:cNvPr>
          <p:cNvCxnSpPr>
            <a:cxnSpLocks/>
            <a:stCxn id="124" idx="3"/>
            <a:endCxn id="141" idx="1"/>
          </p:cNvCxnSpPr>
          <p:nvPr/>
        </p:nvCxnSpPr>
        <p:spPr>
          <a:xfrm>
            <a:off x="4247287" y="2191627"/>
            <a:ext cx="406953" cy="498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Elipse 143">
            <a:extLst>
              <a:ext uri="{FF2B5EF4-FFF2-40B4-BE49-F238E27FC236}">
                <a16:creationId xmlns:a16="http://schemas.microsoft.com/office/drawing/2014/main" id="{A334FD39-145D-410B-9420-C6CEBC2DAA99}"/>
              </a:ext>
            </a:extLst>
          </p:cNvPr>
          <p:cNvSpPr/>
          <p:nvPr/>
        </p:nvSpPr>
        <p:spPr>
          <a:xfrm>
            <a:off x="7595397" y="1672936"/>
            <a:ext cx="277936" cy="25471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cxnSp>
        <p:nvCxnSpPr>
          <p:cNvPr id="145" name="Conector de Seta Reta 144">
            <a:extLst>
              <a:ext uri="{FF2B5EF4-FFF2-40B4-BE49-F238E27FC236}">
                <a16:creationId xmlns:a16="http://schemas.microsoft.com/office/drawing/2014/main" id="{037E03DA-41F0-48E7-A3A6-2E3E7ED29E35}"/>
              </a:ext>
            </a:extLst>
          </p:cNvPr>
          <p:cNvCxnSpPr>
            <a:cxnSpLocks/>
          </p:cNvCxnSpPr>
          <p:nvPr/>
        </p:nvCxnSpPr>
        <p:spPr>
          <a:xfrm>
            <a:off x="7000913" y="1797422"/>
            <a:ext cx="58456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: Angulado 145">
            <a:extLst>
              <a:ext uri="{FF2B5EF4-FFF2-40B4-BE49-F238E27FC236}">
                <a16:creationId xmlns:a16="http://schemas.microsoft.com/office/drawing/2014/main" id="{9DCAA00E-587B-4ED4-A2B7-0FDCF7DB4504}"/>
              </a:ext>
            </a:extLst>
          </p:cNvPr>
          <p:cNvCxnSpPr>
            <a:cxnSpLocks/>
            <a:stCxn id="125" idx="2"/>
            <a:endCxn id="131" idx="2"/>
          </p:cNvCxnSpPr>
          <p:nvPr/>
        </p:nvCxnSpPr>
        <p:spPr>
          <a:xfrm rot="5400000" flipH="1">
            <a:off x="4448853" y="1886192"/>
            <a:ext cx="6236" cy="4076050"/>
          </a:xfrm>
          <a:prstGeom prst="bentConnector3">
            <a:avLst>
              <a:gd name="adj1" fmla="val -3665811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: Angulado 146">
            <a:extLst>
              <a:ext uri="{FF2B5EF4-FFF2-40B4-BE49-F238E27FC236}">
                <a16:creationId xmlns:a16="http://schemas.microsoft.com/office/drawing/2014/main" id="{294C0079-404E-494F-A025-35D13E84D255}"/>
              </a:ext>
            </a:extLst>
          </p:cNvPr>
          <p:cNvCxnSpPr>
            <a:cxnSpLocks/>
            <a:stCxn id="141" idx="0"/>
            <a:endCxn id="130" idx="1"/>
          </p:cNvCxnSpPr>
          <p:nvPr/>
        </p:nvCxnSpPr>
        <p:spPr>
          <a:xfrm rot="5400000" flipH="1" flipV="1">
            <a:off x="5371231" y="1313223"/>
            <a:ext cx="156534" cy="1059356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: Angulado 147">
            <a:extLst>
              <a:ext uri="{FF2B5EF4-FFF2-40B4-BE49-F238E27FC236}">
                <a16:creationId xmlns:a16="http://schemas.microsoft.com/office/drawing/2014/main" id="{776BDDC0-A5DB-465F-BC3D-02DE2E4DA944}"/>
              </a:ext>
            </a:extLst>
          </p:cNvPr>
          <p:cNvCxnSpPr>
            <a:cxnSpLocks/>
            <a:stCxn id="141" idx="2"/>
            <a:endCxn id="127" idx="1"/>
          </p:cNvCxnSpPr>
          <p:nvPr/>
        </p:nvCxnSpPr>
        <p:spPr>
          <a:xfrm rot="16200000" flipH="1">
            <a:off x="5369417" y="2022455"/>
            <a:ext cx="146724" cy="1045918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de Seta Reta 148">
            <a:extLst>
              <a:ext uri="{FF2B5EF4-FFF2-40B4-BE49-F238E27FC236}">
                <a16:creationId xmlns:a16="http://schemas.microsoft.com/office/drawing/2014/main" id="{7F88D93F-140E-488C-A4AC-647E6F620349}"/>
              </a:ext>
            </a:extLst>
          </p:cNvPr>
          <p:cNvCxnSpPr>
            <a:cxnSpLocks/>
            <a:endCxn id="126" idx="0"/>
          </p:cNvCxnSpPr>
          <p:nvPr/>
        </p:nvCxnSpPr>
        <p:spPr>
          <a:xfrm>
            <a:off x="6489996" y="2864371"/>
            <a:ext cx="3" cy="56553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oogle Shape;173;p32">
            <a:extLst>
              <a:ext uri="{FF2B5EF4-FFF2-40B4-BE49-F238E27FC236}">
                <a16:creationId xmlns:a16="http://schemas.microsoft.com/office/drawing/2014/main" id="{09F8FB4B-EFCE-4F75-BC12-80C99C15A3EF}"/>
              </a:ext>
            </a:extLst>
          </p:cNvPr>
          <p:cNvSpPr txBox="1">
            <a:spLocks/>
          </p:cNvSpPr>
          <p:nvPr/>
        </p:nvSpPr>
        <p:spPr>
          <a:xfrm>
            <a:off x="2988180" y="2999705"/>
            <a:ext cx="761743" cy="230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accent1"/>
                </a:solidFill>
                <a:latin typeface="Overpass Light" panose="020B0604020202020204" charset="0"/>
              </a:rPr>
              <a:t>Cadastrar</a:t>
            </a:r>
            <a:endParaRPr lang="en-US" sz="9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51" name="Google Shape;173;p32">
            <a:extLst>
              <a:ext uri="{FF2B5EF4-FFF2-40B4-BE49-F238E27FC236}">
                <a16:creationId xmlns:a16="http://schemas.microsoft.com/office/drawing/2014/main" id="{CDFE9B42-EBA8-4211-B042-69CAB6A6DF46}"/>
              </a:ext>
            </a:extLst>
          </p:cNvPr>
          <p:cNvSpPr txBox="1">
            <a:spLocks/>
          </p:cNvSpPr>
          <p:nvPr/>
        </p:nvSpPr>
        <p:spPr>
          <a:xfrm>
            <a:off x="4004294" y="3276525"/>
            <a:ext cx="697446" cy="254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accent1"/>
                </a:solidFill>
                <a:latin typeface="Overpass Light" panose="020B0604020202020204" charset="0"/>
              </a:rPr>
              <a:t>Cancelar</a:t>
            </a:r>
            <a:endParaRPr lang="en-US" sz="9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52" name="Google Shape;173;p32">
            <a:extLst>
              <a:ext uri="{FF2B5EF4-FFF2-40B4-BE49-F238E27FC236}">
                <a16:creationId xmlns:a16="http://schemas.microsoft.com/office/drawing/2014/main" id="{0442A648-BA5B-4634-8760-BCA92B340E2D}"/>
              </a:ext>
            </a:extLst>
          </p:cNvPr>
          <p:cNvSpPr txBox="1">
            <a:spLocks/>
          </p:cNvSpPr>
          <p:nvPr/>
        </p:nvSpPr>
        <p:spPr>
          <a:xfrm>
            <a:off x="3171646" y="3888236"/>
            <a:ext cx="1251185" cy="2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accent1"/>
                </a:solidFill>
                <a:latin typeface="Overpass Light" panose="020B0604020202020204" charset="0"/>
              </a:rPr>
              <a:t>Cancelar / Cadastrar</a:t>
            </a:r>
            <a:endParaRPr lang="en-US" sz="9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53" name="Google Shape;173;p32">
            <a:extLst>
              <a:ext uri="{FF2B5EF4-FFF2-40B4-BE49-F238E27FC236}">
                <a16:creationId xmlns:a16="http://schemas.microsoft.com/office/drawing/2014/main" id="{FE85E61B-4CC0-4595-9407-F861230AB507}"/>
              </a:ext>
            </a:extLst>
          </p:cNvPr>
          <p:cNvSpPr txBox="1">
            <a:spLocks/>
          </p:cNvSpPr>
          <p:nvPr/>
        </p:nvSpPr>
        <p:spPr>
          <a:xfrm>
            <a:off x="4215655" y="1646722"/>
            <a:ext cx="697446" cy="254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accent1"/>
                </a:solidFill>
                <a:latin typeface="Overpass Light" panose="020B0604020202020204" charset="0"/>
              </a:rPr>
              <a:t>Campos validos?</a:t>
            </a:r>
            <a:endParaRPr lang="en-US" sz="9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54" name="Google Shape;173;p32">
            <a:extLst>
              <a:ext uri="{FF2B5EF4-FFF2-40B4-BE49-F238E27FC236}">
                <a16:creationId xmlns:a16="http://schemas.microsoft.com/office/drawing/2014/main" id="{97C7E7A2-957D-46B6-9823-80D484B5BCB8}"/>
              </a:ext>
            </a:extLst>
          </p:cNvPr>
          <p:cNvSpPr txBox="1">
            <a:spLocks/>
          </p:cNvSpPr>
          <p:nvPr/>
        </p:nvSpPr>
        <p:spPr>
          <a:xfrm>
            <a:off x="4993380" y="1696598"/>
            <a:ext cx="44939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Sim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55" name="Google Shape;173;p32">
            <a:extLst>
              <a:ext uri="{FF2B5EF4-FFF2-40B4-BE49-F238E27FC236}">
                <a16:creationId xmlns:a16="http://schemas.microsoft.com/office/drawing/2014/main" id="{390E6C26-97AA-4876-9574-B97A70B760F1}"/>
              </a:ext>
            </a:extLst>
          </p:cNvPr>
          <p:cNvSpPr txBox="1">
            <a:spLocks/>
          </p:cNvSpPr>
          <p:nvPr/>
        </p:nvSpPr>
        <p:spPr>
          <a:xfrm>
            <a:off x="4996561" y="2352635"/>
            <a:ext cx="44939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Não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7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500"/>
                            </p:stCondLst>
                            <p:childTnLst>
                              <p:par>
                                <p:cTn id="4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500"/>
                            </p:stCondLst>
                            <p:childTnLst>
                              <p:par>
                                <p:cTn id="6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/>
      <p:bldP spid="197" grpId="1"/>
      <p:bldP spid="198" grpId="0" animBg="1"/>
      <p:bldP spid="198" grpId="1" animBg="1"/>
      <p:bldP spid="199" grpId="0" animBg="1"/>
      <p:bldP spid="199" grpId="1" animBg="1"/>
      <p:bldP spid="200" grpId="0"/>
      <p:bldP spid="200" grpId="1"/>
      <p:bldP spid="201" grpId="0"/>
      <p:bldP spid="201" grpId="1"/>
      <p:bldP spid="202" grpId="0" animBg="1"/>
      <p:bldP spid="202" grpId="1" animBg="1"/>
      <p:bldP spid="203" grpId="0" animBg="1"/>
      <p:bldP spid="203" grpId="1" animBg="1"/>
      <p:bldP spid="204" grpId="0"/>
      <p:bldP spid="204" grpId="1"/>
      <p:bldP spid="205" grpId="0" animBg="1"/>
      <p:bldP spid="205" grpId="1" animBg="1"/>
      <p:bldP spid="206" grpId="0"/>
      <p:bldP spid="206" grpId="1"/>
      <p:bldP spid="207" grpId="0" animBg="1"/>
      <p:bldP spid="207" grpId="1" animBg="1"/>
      <p:bldP spid="208" grpId="0"/>
      <p:bldP spid="208" grpId="1"/>
      <p:bldP spid="209" grpId="0" animBg="1"/>
      <p:bldP spid="209" grpId="1" animBg="1"/>
      <p:bldP spid="210" grpId="0"/>
      <p:bldP spid="210" grpId="1"/>
      <p:bldP spid="211" grpId="0" animBg="1"/>
      <p:bldP spid="211" grpId="1" animBg="1"/>
      <p:bldP spid="212" grpId="0"/>
      <p:bldP spid="212" grpId="1"/>
      <p:bldP spid="213" grpId="0" animBg="1"/>
      <p:bldP spid="213" grpId="1" animBg="1"/>
      <p:bldP spid="214" grpId="0"/>
      <p:bldP spid="214" grpId="1"/>
      <p:bldP spid="215" grpId="0" animBg="1"/>
      <p:bldP spid="215" grpId="1" animBg="1"/>
      <p:bldP spid="216" grpId="0"/>
      <p:bldP spid="216" grpId="1"/>
      <p:bldP spid="217" grpId="0" animBg="1"/>
      <p:bldP spid="217" grpId="1" animBg="1"/>
      <p:bldP spid="227" grpId="0" animBg="1"/>
      <p:bldP spid="227" grpId="1" animBg="1"/>
      <p:bldP spid="229" grpId="0" animBg="1"/>
      <p:bldP spid="229" grpId="1" animBg="1"/>
      <p:bldP spid="230" grpId="0"/>
      <p:bldP spid="230" grpId="1"/>
      <p:bldP spid="231" grpId="0"/>
      <p:bldP spid="231" grpId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/>
      <p:bldP spid="49" grpId="1"/>
      <p:bldP spid="50" grpId="0" animBg="1"/>
      <p:bldP spid="50" grpId="1" animBg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 animBg="1"/>
      <p:bldP spid="55" grpId="1" animBg="1"/>
      <p:bldP spid="56" grpId="0"/>
      <p:bldP spid="56" grpId="1"/>
      <p:bldP spid="57" grpId="0" animBg="1"/>
      <p:bldP spid="57" grpId="1" animBg="1"/>
      <p:bldP spid="59" grpId="0" animBg="1"/>
      <p:bldP spid="59" grpId="1" animBg="1"/>
      <p:bldP spid="60" grpId="0" animBg="1"/>
      <p:bldP spid="60" grpId="1" animBg="1"/>
      <p:bldP spid="61" grpId="0"/>
      <p:bldP spid="61" grpId="1"/>
      <p:bldP spid="62" grpId="0"/>
      <p:bldP spid="62" grpId="1"/>
      <p:bldP spid="64" grpId="0" animBg="1"/>
      <p:bldP spid="64" grpId="1" animBg="1"/>
      <p:bldP spid="65" grpId="0"/>
      <p:bldP spid="65" grpId="1"/>
      <p:bldP spid="68" grpId="0" animBg="1"/>
      <p:bldP spid="68" grpId="1" animBg="1"/>
      <p:bldP spid="69" grpId="0"/>
      <p:bldP spid="69" grpId="1"/>
      <p:bldP spid="70" grpId="0" animBg="1"/>
      <p:bldP spid="70" grpId="1" animBg="1"/>
      <p:bldP spid="71" grpId="0"/>
      <p:bldP spid="71" grpId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8" grpId="0"/>
      <p:bldP spid="78" grpId="1"/>
      <p:bldP spid="79" grpId="0"/>
      <p:bldP spid="79" grpId="1"/>
      <p:bldP spid="80" grpId="0" animBg="1"/>
      <p:bldP spid="80" grpId="1" animBg="1"/>
      <p:bldP spid="81" grpId="0"/>
      <p:bldP spid="81" grpId="1"/>
      <p:bldP spid="83" grpId="0" animBg="1"/>
      <p:bldP spid="83" grpId="1" animBg="1"/>
      <p:bldP spid="84" grpId="0"/>
      <p:bldP spid="84" grpId="1"/>
      <p:bldP spid="87" grpId="0"/>
      <p:bldP spid="87" grpId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/>
      <p:bldP spid="92" grpId="1"/>
      <p:bldP spid="93" grpId="0" animBg="1"/>
      <p:bldP spid="93" grpId="1" animBg="1"/>
      <p:bldP spid="94" grpId="0" animBg="1"/>
      <p:bldP spid="94" grpId="1" animBg="1"/>
      <p:bldP spid="95" grpId="0"/>
      <p:bldP spid="95" grpId="1"/>
      <p:bldP spid="96" grpId="0"/>
      <p:bldP spid="96" grpId="1"/>
      <p:bldP spid="97" grpId="0" animBg="1"/>
      <p:bldP spid="97" grpId="1" animBg="1"/>
      <p:bldP spid="98" grpId="0" animBg="1"/>
      <p:bldP spid="98" grpId="1" animBg="1"/>
      <p:bldP spid="99" grpId="0"/>
      <p:bldP spid="99" grpId="1"/>
      <p:bldP spid="100" grpId="0" animBg="1"/>
      <p:bldP spid="100" grpId="1" animBg="1"/>
      <p:bldP spid="101" grpId="0"/>
      <p:bldP spid="101" grpId="1"/>
      <p:bldP spid="102" grpId="0" animBg="1"/>
      <p:bldP spid="102" grpId="1" animBg="1"/>
      <p:bldP spid="103" grpId="0"/>
      <p:bldP spid="103" grpId="1"/>
      <p:bldP spid="104" grpId="0" animBg="1"/>
      <p:bldP spid="104" grpId="1" animBg="1"/>
      <p:bldP spid="105" grpId="0"/>
      <p:bldP spid="105" grpId="1"/>
      <p:bldP spid="109" grpId="0" animBg="1"/>
      <p:bldP spid="109" grpId="1" animBg="1"/>
      <p:bldP spid="112" grpId="0" animBg="1"/>
      <p:bldP spid="113" grpId="0" animBg="1"/>
      <p:bldP spid="114" grpId="0" animBg="1"/>
      <p:bldP spid="115" grpId="0"/>
      <p:bldP spid="116" grpId="0" animBg="1"/>
      <p:bldP spid="117" grpId="0" animBg="1"/>
      <p:bldP spid="118" grpId="0"/>
      <p:bldP spid="119" grpId="0"/>
      <p:bldP spid="120" grpId="0" animBg="1"/>
      <p:bldP spid="121" grpId="0" animBg="1"/>
      <p:bldP spid="122" grpId="0"/>
      <p:bldP spid="123" grpId="0" animBg="1"/>
      <p:bldP spid="124" grpId="0"/>
      <p:bldP spid="125" grpId="0" animBg="1"/>
      <p:bldP spid="126" grpId="0"/>
      <p:bldP spid="127" grpId="0" animBg="1"/>
      <p:bldP spid="128" grpId="0"/>
      <p:bldP spid="129" grpId="0" animBg="1"/>
      <p:bldP spid="130" grpId="0"/>
      <p:bldP spid="131" grpId="0" animBg="1"/>
      <p:bldP spid="132" grpId="0"/>
      <p:bldP spid="133" grpId="0" animBg="1"/>
      <p:bldP spid="138" grpId="0" animBg="1"/>
      <p:bldP spid="139" grpId="0" animBg="1"/>
      <p:bldP spid="141" grpId="0" animBg="1"/>
      <p:bldP spid="142" grpId="0" animBg="1"/>
      <p:bldP spid="144" grpId="0" animBg="1"/>
      <p:bldP spid="150" grpId="0"/>
      <p:bldP spid="151" grpId="0"/>
      <p:bldP spid="152" grpId="0"/>
      <p:bldP spid="153" grpId="0"/>
      <p:bldP spid="154" grpId="0"/>
      <p:bldP spid="1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42D307C-5411-42DC-9E27-89ACEDE26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95BC4A0-DF78-4DC4-8F75-51CE575A87ED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7282856-F0E2-40B0-87BE-FC3C0639C686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Google Shape;150;p30">
            <a:extLst>
              <a:ext uri="{FF2B5EF4-FFF2-40B4-BE49-F238E27FC236}">
                <a16:creationId xmlns:a16="http://schemas.microsoft.com/office/drawing/2014/main" id="{03BD0258-2957-4F9B-A996-EB03457253CD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07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9" name="Google Shape;192;p34">
            <a:extLst>
              <a:ext uri="{FF2B5EF4-FFF2-40B4-BE49-F238E27FC236}">
                <a16:creationId xmlns:a16="http://schemas.microsoft.com/office/drawing/2014/main" id="{BEDD5FCD-90CA-42E9-B209-4F04950ADB7A}"/>
              </a:ext>
            </a:extLst>
          </p:cNvPr>
          <p:cNvSpPr txBox="1">
            <a:spLocks/>
          </p:cNvSpPr>
          <p:nvPr/>
        </p:nvSpPr>
        <p:spPr>
          <a:xfrm>
            <a:off x="2237151" y="2365008"/>
            <a:ext cx="4669697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Diagrama de Solução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45E11E9-03D9-4767-9D5E-B753FFDE8C54}"/>
              </a:ext>
            </a:extLst>
          </p:cNvPr>
          <p:cNvSpPr/>
          <p:nvPr/>
        </p:nvSpPr>
        <p:spPr>
          <a:xfrm>
            <a:off x="1020916" y="702135"/>
            <a:ext cx="3564531" cy="15944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16414A2-E4B6-4FA7-B286-FF587F4161C8}"/>
              </a:ext>
            </a:extLst>
          </p:cNvPr>
          <p:cNvSpPr/>
          <p:nvPr/>
        </p:nvSpPr>
        <p:spPr>
          <a:xfrm>
            <a:off x="5745284" y="583287"/>
            <a:ext cx="2809517" cy="20012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E180A48-3E6E-4A42-87F8-AB8A02160FAC}"/>
              </a:ext>
            </a:extLst>
          </p:cNvPr>
          <p:cNvSpPr/>
          <p:nvPr/>
        </p:nvSpPr>
        <p:spPr>
          <a:xfrm>
            <a:off x="1020916" y="2817534"/>
            <a:ext cx="3564531" cy="2064234"/>
          </a:xfrm>
          <a:prstGeom prst="rect">
            <a:avLst/>
          </a:prstGeom>
          <a:noFill/>
          <a:ln w="12700"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1B7356D-AFE4-4A40-9668-34202B037926}"/>
              </a:ext>
            </a:extLst>
          </p:cNvPr>
          <p:cNvSpPr/>
          <p:nvPr/>
        </p:nvSpPr>
        <p:spPr>
          <a:xfrm>
            <a:off x="4990270" y="2804267"/>
            <a:ext cx="3564531" cy="20775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Google Shape;194;p34">
            <a:extLst>
              <a:ext uri="{FF2B5EF4-FFF2-40B4-BE49-F238E27FC236}">
                <a16:creationId xmlns:a16="http://schemas.microsoft.com/office/drawing/2014/main" id="{189282BD-E04E-493D-ABFE-CDF740C2B09C}"/>
              </a:ext>
            </a:extLst>
          </p:cNvPr>
          <p:cNvSpPr txBox="1">
            <a:spLocks/>
          </p:cNvSpPr>
          <p:nvPr/>
        </p:nvSpPr>
        <p:spPr>
          <a:xfrm flipH="1">
            <a:off x="1834490" y="373985"/>
            <a:ext cx="1914851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Máquinas da unidade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245FDA-1B77-4011-81C5-F0AA06336E30}"/>
              </a:ext>
            </a:extLst>
          </p:cNvPr>
          <p:cNvSpPr/>
          <p:nvPr/>
        </p:nvSpPr>
        <p:spPr>
          <a:xfrm>
            <a:off x="1132915" y="848607"/>
            <a:ext cx="2804771" cy="12420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C79554D-1A0D-4E35-B623-C4512F5442F5}"/>
              </a:ext>
            </a:extLst>
          </p:cNvPr>
          <p:cNvSpPr/>
          <p:nvPr/>
        </p:nvSpPr>
        <p:spPr>
          <a:xfrm>
            <a:off x="1233830" y="951681"/>
            <a:ext cx="998382" cy="4608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9E4BFF6-EF3B-43A7-82A0-1907351F7140}"/>
              </a:ext>
            </a:extLst>
          </p:cNvPr>
          <p:cNvSpPr/>
          <p:nvPr/>
        </p:nvSpPr>
        <p:spPr>
          <a:xfrm>
            <a:off x="1233830" y="1501919"/>
            <a:ext cx="998382" cy="4608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03A582B-B207-42C9-A1A1-3CBBD590B0D8}"/>
              </a:ext>
            </a:extLst>
          </p:cNvPr>
          <p:cNvSpPr/>
          <p:nvPr/>
        </p:nvSpPr>
        <p:spPr>
          <a:xfrm>
            <a:off x="2292725" y="951681"/>
            <a:ext cx="998382" cy="4608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F16EA86-D247-4822-9A09-DD4E7DD4A280}"/>
              </a:ext>
            </a:extLst>
          </p:cNvPr>
          <p:cNvSpPr/>
          <p:nvPr/>
        </p:nvSpPr>
        <p:spPr>
          <a:xfrm>
            <a:off x="2292725" y="1501919"/>
            <a:ext cx="998382" cy="4608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047A3C3-2B31-40E3-94E7-46A6E1958826}"/>
              </a:ext>
            </a:extLst>
          </p:cNvPr>
          <p:cNvSpPr/>
          <p:nvPr/>
        </p:nvSpPr>
        <p:spPr>
          <a:xfrm>
            <a:off x="5844910" y="1455609"/>
            <a:ext cx="2631129" cy="10711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D9641758-7CEB-4AE5-883C-26E453304F7C}"/>
              </a:ext>
            </a:extLst>
          </p:cNvPr>
          <p:cNvSpPr/>
          <p:nvPr/>
        </p:nvSpPr>
        <p:spPr>
          <a:xfrm>
            <a:off x="5949040" y="1768642"/>
            <a:ext cx="1149969" cy="6869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66F95DE-3EDD-426B-A970-5A9E66C03A74}"/>
              </a:ext>
            </a:extLst>
          </p:cNvPr>
          <p:cNvSpPr/>
          <p:nvPr/>
        </p:nvSpPr>
        <p:spPr>
          <a:xfrm>
            <a:off x="7227694" y="1768642"/>
            <a:ext cx="1149969" cy="6869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CB58C54-C66E-4904-B9F8-A3BCCED7A863}"/>
              </a:ext>
            </a:extLst>
          </p:cNvPr>
          <p:cNvSpPr/>
          <p:nvPr/>
        </p:nvSpPr>
        <p:spPr>
          <a:xfrm>
            <a:off x="5103435" y="3154969"/>
            <a:ext cx="1216684" cy="15687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C042DEB-E602-43E7-B7C9-9EEDB966149F}"/>
              </a:ext>
            </a:extLst>
          </p:cNvPr>
          <p:cNvSpPr/>
          <p:nvPr/>
        </p:nvSpPr>
        <p:spPr>
          <a:xfrm>
            <a:off x="6507808" y="3154969"/>
            <a:ext cx="529454" cy="15687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6039EDD-B771-42D6-9A38-DB184F5AD17C}"/>
              </a:ext>
            </a:extLst>
          </p:cNvPr>
          <p:cNvSpPr/>
          <p:nvPr/>
        </p:nvSpPr>
        <p:spPr>
          <a:xfrm>
            <a:off x="7224953" y="3151574"/>
            <a:ext cx="1216684" cy="15687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9478D49-2E26-4715-9698-F2BDF8630A7B}"/>
              </a:ext>
            </a:extLst>
          </p:cNvPr>
          <p:cNvSpPr/>
          <p:nvPr/>
        </p:nvSpPr>
        <p:spPr>
          <a:xfrm>
            <a:off x="5103435" y="3151573"/>
            <a:ext cx="1216684" cy="387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7094BDF-0F58-4DAA-A0D0-F039CBFDBA2D}"/>
              </a:ext>
            </a:extLst>
          </p:cNvPr>
          <p:cNvSpPr/>
          <p:nvPr/>
        </p:nvSpPr>
        <p:spPr>
          <a:xfrm>
            <a:off x="7224951" y="3151574"/>
            <a:ext cx="1216684" cy="2902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5" name="Imagem 34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CC8579-266C-40C7-A85A-EE678F966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819" y="861369"/>
            <a:ext cx="594312" cy="599143"/>
          </a:xfrm>
          <a:prstGeom prst="rect">
            <a:avLst/>
          </a:prstGeom>
        </p:spPr>
      </p:pic>
      <p:pic>
        <p:nvPicPr>
          <p:cNvPr id="36" name="Imagem 3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25A2AD9-74D4-4359-8E3A-DE0A67672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606" y="1712084"/>
            <a:ext cx="375656" cy="385542"/>
          </a:xfrm>
          <a:prstGeom prst="rect">
            <a:avLst/>
          </a:prstGeom>
        </p:spPr>
      </p:pic>
      <p:sp>
        <p:nvSpPr>
          <p:cNvPr id="37" name="Google Shape;173;p32">
            <a:extLst>
              <a:ext uri="{FF2B5EF4-FFF2-40B4-BE49-F238E27FC236}">
                <a16:creationId xmlns:a16="http://schemas.microsoft.com/office/drawing/2014/main" id="{CD6F63E1-8DA7-48B3-BD87-12B60057C04E}"/>
              </a:ext>
            </a:extLst>
          </p:cNvPr>
          <p:cNvSpPr txBox="1">
            <a:spLocks/>
          </p:cNvSpPr>
          <p:nvPr/>
        </p:nvSpPr>
        <p:spPr>
          <a:xfrm>
            <a:off x="1213658" y="1002719"/>
            <a:ext cx="998382" cy="300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Looca</a:t>
            </a: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 API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38" name="Google Shape;173;p32">
            <a:extLst>
              <a:ext uri="{FF2B5EF4-FFF2-40B4-BE49-F238E27FC236}">
                <a16:creationId xmlns:a16="http://schemas.microsoft.com/office/drawing/2014/main" id="{1AE24B1F-DDF2-48ED-A1B3-1615D3B1F2EC}"/>
              </a:ext>
            </a:extLst>
          </p:cNvPr>
          <p:cNvSpPr txBox="1">
            <a:spLocks/>
          </p:cNvSpPr>
          <p:nvPr/>
        </p:nvSpPr>
        <p:spPr>
          <a:xfrm>
            <a:off x="1215901" y="1554283"/>
            <a:ext cx="1058895" cy="332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JavaSwing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39" name="Google Shape;173;p32">
            <a:extLst>
              <a:ext uri="{FF2B5EF4-FFF2-40B4-BE49-F238E27FC236}">
                <a16:creationId xmlns:a16="http://schemas.microsoft.com/office/drawing/2014/main" id="{613C3C15-A877-4CB4-907E-305D7548CC9B}"/>
              </a:ext>
            </a:extLst>
          </p:cNvPr>
          <p:cNvSpPr txBox="1">
            <a:spLocks/>
          </p:cNvSpPr>
          <p:nvPr/>
        </p:nvSpPr>
        <p:spPr>
          <a:xfrm>
            <a:off x="2262752" y="923946"/>
            <a:ext cx="1099324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JDBC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SpringData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40" name="Google Shape;173;p32">
            <a:extLst>
              <a:ext uri="{FF2B5EF4-FFF2-40B4-BE49-F238E27FC236}">
                <a16:creationId xmlns:a16="http://schemas.microsoft.com/office/drawing/2014/main" id="{CFFF09B6-A6E3-4467-B856-AD89C3DC96C6}"/>
              </a:ext>
            </a:extLst>
          </p:cNvPr>
          <p:cNvSpPr txBox="1">
            <a:spLocks/>
          </p:cNvSpPr>
          <p:nvPr/>
        </p:nvSpPr>
        <p:spPr>
          <a:xfrm>
            <a:off x="2283818" y="1579857"/>
            <a:ext cx="998382" cy="300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Slack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41" name="Google Shape;173;p32">
            <a:extLst>
              <a:ext uri="{FF2B5EF4-FFF2-40B4-BE49-F238E27FC236}">
                <a16:creationId xmlns:a16="http://schemas.microsoft.com/office/drawing/2014/main" id="{C080EA47-B850-43DC-9E06-40C23DBA3993}"/>
              </a:ext>
            </a:extLst>
          </p:cNvPr>
          <p:cNvSpPr txBox="1">
            <a:spLocks/>
          </p:cNvSpPr>
          <p:nvPr/>
        </p:nvSpPr>
        <p:spPr>
          <a:xfrm>
            <a:off x="3339636" y="1283226"/>
            <a:ext cx="559255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</a:pPr>
            <a:r>
              <a:rPr lang="pt-BR" dirty="0">
                <a:solidFill>
                  <a:schemeClr val="tx1"/>
                </a:solidFill>
                <a:latin typeface="Overpass Light" panose="020B0604020202020204" charset="0"/>
              </a:rPr>
              <a:t>.JAR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4ED7D52E-C292-4D30-B092-92042B6FB21D}"/>
              </a:ext>
            </a:extLst>
          </p:cNvPr>
          <p:cNvSpPr/>
          <p:nvPr/>
        </p:nvSpPr>
        <p:spPr>
          <a:xfrm>
            <a:off x="2212040" y="2090673"/>
            <a:ext cx="725229" cy="20596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B5E2C980-0D09-46C8-9E18-04DF47D8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111" y="194029"/>
            <a:ext cx="712690" cy="421644"/>
          </a:xfrm>
          <a:prstGeom prst="rect">
            <a:avLst/>
          </a:prstGeom>
        </p:spPr>
      </p:pic>
      <p:pic>
        <p:nvPicPr>
          <p:cNvPr id="44" name="Imagem 4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D9103B63-CB9D-4C78-A9DB-7BC29D053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0119" y="697665"/>
            <a:ext cx="341165" cy="350222"/>
          </a:xfrm>
          <a:prstGeom prst="rect">
            <a:avLst/>
          </a:prstGeom>
        </p:spPr>
      </p:pic>
      <p:sp>
        <p:nvSpPr>
          <p:cNvPr id="45" name="Google Shape;173;p32">
            <a:extLst>
              <a:ext uri="{FF2B5EF4-FFF2-40B4-BE49-F238E27FC236}">
                <a16:creationId xmlns:a16="http://schemas.microsoft.com/office/drawing/2014/main" id="{EC7396D5-0464-438E-8FA0-A017ED19CF2B}"/>
              </a:ext>
            </a:extLst>
          </p:cNvPr>
          <p:cNvSpPr txBox="1">
            <a:spLocks/>
          </p:cNvSpPr>
          <p:nvPr/>
        </p:nvSpPr>
        <p:spPr>
          <a:xfrm>
            <a:off x="6661284" y="700058"/>
            <a:ext cx="998382" cy="300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SqlServer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46" name="Google Shape;173;p32">
            <a:extLst>
              <a:ext uri="{FF2B5EF4-FFF2-40B4-BE49-F238E27FC236}">
                <a16:creationId xmlns:a16="http://schemas.microsoft.com/office/drawing/2014/main" id="{28E4D03B-1594-4FB5-8F76-2F37DF1EDB28}"/>
              </a:ext>
            </a:extLst>
          </p:cNvPr>
          <p:cNvSpPr txBox="1">
            <a:spLocks/>
          </p:cNvSpPr>
          <p:nvPr/>
        </p:nvSpPr>
        <p:spPr>
          <a:xfrm>
            <a:off x="6440247" y="1090881"/>
            <a:ext cx="1496817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Aplicação WEB</a:t>
            </a:r>
          </a:p>
        </p:txBody>
      </p:sp>
      <p:sp>
        <p:nvSpPr>
          <p:cNvPr id="47" name="Google Shape;173;p32">
            <a:extLst>
              <a:ext uri="{FF2B5EF4-FFF2-40B4-BE49-F238E27FC236}">
                <a16:creationId xmlns:a16="http://schemas.microsoft.com/office/drawing/2014/main" id="{8CD47357-DC59-4470-83CD-8B7C05024F20}"/>
              </a:ext>
            </a:extLst>
          </p:cNvPr>
          <p:cNvSpPr txBox="1">
            <a:spLocks/>
          </p:cNvSpPr>
          <p:nvPr/>
        </p:nvSpPr>
        <p:spPr>
          <a:xfrm>
            <a:off x="6267965" y="1446882"/>
            <a:ext cx="524203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API</a:t>
            </a:r>
          </a:p>
        </p:txBody>
      </p:sp>
      <p:sp>
        <p:nvSpPr>
          <p:cNvPr id="48" name="Google Shape;173;p32">
            <a:extLst>
              <a:ext uri="{FF2B5EF4-FFF2-40B4-BE49-F238E27FC236}">
                <a16:creationId xmlns:a16="http://schemas.microsoft.com/office/drawing/2014/main" id="{290BFA60-4A2E-441B-A2CF-AA29580466FD}"/>
              </a:ext>
            </a:extLst>
          </p:cNvPr>
          <p:cNvSpPr txBox="1">
            <a:spLocks/>
          </p:cNvSpPr>
          <p:nvPr/>
        </p:nvSpPr>
        <p:spPr>
          <a:xfrm>
            <a:off x="7571191" y="1441410"/>
            <a:ext cx="524203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Site</a:t>
            </a:r>
          </a:p>
        </p:txBody>
      </p:sp>
      <p:sp>
        <p:nvSpPr>
          <p:cNvPr id="49" name="Google Shape;173;p32">
            <a:extLst>
              <a:ext uri="{FF2B5EF4-FFF2-40B4-BE49-F238E27FC236}">
                <a16:creationId xmlns:a16="http://schemas.microsoft.com/office/drawing/2014/main" id="{D2D9D14C-6B90-4D25-B806-23CEB0028935}"/>
              </a:ext>
            </a:extLst>
          </p:cNvPr>
          <p:cNvSpPr txBox="1">
            <a:spLocks/>
          </p:cNvSpPr>
          <p:nvPr/>
        </p:nvSpPr>
        <p:spPr>
          <a:xfrm>
            <a:off x="5941056" y="1823646"/>
            <a:ext cx="998382" cy="631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Node JS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Sequelize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50" name="Google Shape;173;p32">
            <a:extLst>
              <a:ext uri="{FF2B5EF4-FFF2-40B4-BE49-F238E27FC236}">
                <a16:creationId xmlns:a16="http://schemas.microsoft.com/office/drawing/2014/main" id="{8EA3FE3A-F5CF-4FB3-B48F-FA6734968361}"/>
              </a:ext>
            </a:extLst>
          </p:cNvPr>
          <p:cNvSpPr txBox="1">
            <a:spLocks/>
          </p:cNvSpPr>
          <p:nvPr/>
        </p:nvSpPr>
        <p:spPr>
          <a:xfrm>
            <a:off x="7241124" y="1790438"/>
            <a:ext cx="998382" cy="665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HTML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SCSS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JS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B32B1DF-D974-4759-9574-194BBE8D5AEC}"/>
              </a:ext>
            </a:extLst>
          </p:cNvPr>
          <p:cNvSpPr/>
          <p:nvPr/>
        </p:nvSpPr>
        <p:spPr>
          <a:xfrm>
            <a:off x="1077262" y="3228090"/>
            <a:ext cx="3460662" cy="15410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F7B8C96A-85E0-4D17-9DF9-AADC4039E3DB}"/>
              </a:ext>
            </a:extLst>
          </p:cNvPr>
          <p:cNvSpPr/>
          <p:nvPr/>
        </p:nvSpPr>
        <p:spPr>
          <a:xfrm>
            <a:off x="1189260" y="3374561"/>
            <a:ext cx="2723041" cy="12004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8D9BAFE8-4DA9-4AB6-9910-17EDEA2C402D}"/>
              </a:ext>
            </a:extLst>
          </p:cNvPr>
          <p:cNvSpPr/>
          <p:nvPr/>
        </p:nvSpPr>
        <p:spPr>
          <a:xfrm>
            <a:off x="1290175" y="3477635"/>
            <a:ext cx="969290" cy="4084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A3A82AC-E17C-4534-80E2-906D32E06228}"/>
              </a:ext>
            </a:extLst>
          </p:cNvPr>
          <p:cNvSpPr/>
          <p:nvPr/>
        </p:nvSpPr>
        <p:spPr>
          <a:xfrm>
            <a:off x="1290175" y="4027873"/>
            <a:ext cx="969290" cy="4453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3FB654C-C1CD-4391-A0A0-79F61CBB1E4B}"/>
              </a:ext>
            </a:extLst>
          </p:cNvPr>
          <p:cNvSpPr/>
          <p:nvPr/>
        </p:nvSpPr>
        <p:spPr>
          <a:xfrm>
            <a:off x="2349070" y="3477635"/>
            <a:ext cx="969290" cy="4453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D1E7054C-14E1-4EC4-A6C5-34DD08F285C5}"/>
              </a:ext>
            </a:extLst>
          </p:cNvPr>
          <p:cNvSpPr/>
          <p:nvPr/>
        </p:nvSpPr>
        <p:spPr>
          <a:xfrm>
            <a:off x="2349070" y="4027873"/>
            <a:ext cx="969290" cy="4453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7" name="Imagem 56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54AE15C-5C00-4B40-92E3-1325A8D8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59" y="3737031"/>
            <a:ext cx="576994" cy="581684"/>
          </a:xfrm>
          <a:prstGeom prst="rect">
            <a:avLst/>
          </a:prstGeom>
        </p:spPr>
      </p:pic>
      <p:sp>
        <p:nvSpPr>
          <p:cNvPr id="58" name="Google Shape;173;p32">
            <a:extLst>
              <a:ext uri="{FF2B5EF4-FFF2-40B4-BE49-F238E27FC236}">
                <a16:creationId xmlns:a16="http://schemas.microsoft.com/office/drawing/2014/main" id="{69FD6CA4-6BCB-4643-BCFC-63BE1B989757}"/>
              </a:ext>
            </a:extLst>
          </p:cNvPr>
          <p:cNvSpPr txBox="1">
            <a:spLocks/>
          </p:cNvSpPr>
          <p:nvPr/>
        </p:nvSpPr>
        <p:spPr>
          <a:xfrm>
            <a:off x="1270003" y="3449650"/>
            <a:ext cx="969290" cy="290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Looca</a:t>
            </a: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 API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59" name="Google Shape;173;p32">
            <a:extLst>
              <a:ext uri="{FF2B5EF4-FFF2-40B4-BE49-F238E27FC236}">
                <a16:creationId xmlns:a16="http://schemas.microsoft.com/office/drawing/2014/main" id="{9C1511A7-5B3D-4868-9E7C-9FD47E792A64}"/>
              </a:ext>
            </a:extLst>
          </p:cNvPr>
          <p:cNvSpPr txBox="1">
            <a:spLocks/>
          </p:cNvSpPr>
          <p:nvPr/>
        </p:nvSpPr>
        <p:spPr>
          <a:xfrm>
            <a:off x="1272246" y="4080237"/>
            <a:ext cx="1028039" cy="321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JavaSwing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60" name="Google Shape;173;p32">
            <a:extLst>
              <a:ext uri="{FF2B5EF4-FFF2-40B4-BE49-F238E27FC236}">
                <a16:creationId xmlns:a16="http://schemas.microsoft.com/office/drawing/2014/main" id="{A50AE043-84B4-459A-BDDD-7D550344E649}"/>
              </a:ext>
            </a:extLst>
          </p:cNvPr>
          <p:cNvSpPr txBox="1">
            <a:spLocks/>
          </p:cNvSpPr>
          <p:nvPr/>
        </p:nvSpPr>
        <p:spPr>
          <a:xfrm>
            <a:off x="2319097" y="3449900"/>
            <a:ext cx="1067290" cy="360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JDBC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SpringData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61" name="Google Shape;173;p32">
            <a:extLst>
              <a:ext uri="{FF2B5EF4-FFF2-40B4-BE49-F238E27FC236}">
                <a16:creationId xmlns:a16="http://schemas.microsoft.com/office/drawing/2014/main" id="{D56A64C6-AF0D-4A53-AB3A-CF05C3E820D7}"/>
              </a:ext>
            </a:extLst>
          </p:cNvPr>
          <p:cNvSpPr txBox="1">
            <a:spLocks/>
          </p:cNvSpPr>
          <p:nvPr/>
        </p:nvSpPr>
        <p:spPr>
          <a:xfrm>
            <a:off x="2340163" y="4105811"/>
            <a:ext cx="969290" cy="290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Slack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62" name="Google Shape;173;p32">
            <a:extLst>
              <a:ext uri="{FF2B5EF4-FFF2-40B4-BE49-F238E27FC236}">
                <a16:creationId xmlns:a16="http://schemas.microsoft.com/office/drawing/2014/main" id="{92C1A5B8-40B6-4560-BCAF-E407CE38A9C0}"/>
              </a:ext>
            </a:extLst>
          </p:cNvPr>
          <p:cNvSpPr txBox="1">
            <a:spLocks/>
          </p:cNvSpPr>
          <p:nvPr/>
        </p:nvSpPr>
        <p:spPr>
          <a:xfrm>
            <a:off x="3395981" y="3809180"/>
            <a:ext cx="542959" cy="360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.JAR</a:t>
            </a: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FB5A24A3-54F3-444F-9277-5B511BA73ACC}"/>
              </a:ext>
            </a:extLst>
          </p:cNvPr>
          <p:cNvSpPr/>
          <p:nvPr/>
        </p:nvSpPr>
        <p:spPr>
          <a:xfrm>
            <a:off x="2268386" y="4605339"/>
            <a:ext cx="704096" cy="16352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Google Shape;194;p34">
            <a:extLst>
              <a:ext uri="{FF2B5EF4-FFF2-40B4-BE49-F238E27FC236}">
                <a16:creationId xmlns:a16="http://schemas.microsoft.com/office/drawing/2014/main" id="{98621B4D-697D-4AE7-9243-083B67A66030}"/>
              </a:ext>
            </a:extLst>
          </p:cNvPr>
          <p:cNvSpPr txBox="1">
            <a:spLocks/>
          </p:cNvSpPr>
          <p:nvPr/>
        </p:nvSpPr>
        <p:spPr>
          <a:xfrm flipH="1">
            <a:off x="1876289" y="2851619"/>
            <a:ext cx="1914851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Máquinas da unidade</a:t>
            </a:r>
          </a:p>
        </p:txBody>
      </p:sp>
      <p:pic>
        <p:nvPicPr>
          <p:cNvPr id="65" name="Imagem 6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C04D761E-0059-4E06-BB2E-6F541AA2E1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827" y="2424183"/>
            <a:ext cx="678829" cy="402616"/>
          </a:xfrm>
          <a:prstGeom prst="rect">
            <a:avLst/>
          </a:prstGeom>
        </p:spPr>
      </p:pic>
      <p:sp>
        <p:nvSpPr>
          <p:cNvPr id="66" name="Google Shape;173;p32">
            <a:extLst>
              <a:ext uri="{FF2B5EF4-FFF2-40B4-BE49-F238E27FC236}">
                <a16:creationId xmlns:a16="http://schemas.microsoft.com/office/drawing/2014/main" id="{7795EAA2-D98F-4B65-8530-52DCDBFA952B}"/>
              </a:ext>
            </a:extLst>
          </p:cNvPr>
          <p:cNvSpPr txBox="1">
            <a:spLocks/>
          </p:cNvSpPr>
          <p:nvPr/>
        </p:nvSpPr>
        <p:spPr>
          <a:xfrm>
            <a:off x="5202059" y="2796001"/>
            <a:ext cx="1019435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Contratante</a:t>
            </a:r>
          </a:p>
        </p:txBody>
      </p:sp>
      <p:sp>
        <p:nvSpPr>
          <p:cNvPr id="67" name="Google Shape;173;p32">
            <a:extLst>
              <a:ext uri="{FF2B5EF4-FFF2-40B4-BE49-F238E27FC236}">
                <a16:creationId xmlns:a16="http://schemas.microsoft.com/office/drawing/2014/main" id="{C9E3C486-978C-4730-BCB7-C801B1B6E8F7}"/>
              </a:ext>
            </a:extLst>
          </p:cNvPr>
          <p:cNvSpPr txBox="1">
            <a:spLocks/>
          </p:cNvSpPr>
          <p:nvPr/>
        </p:nvSpPr>
        <p:spPr>
          <a:xfrm>
            <a:off x="7323574" y="2778746"/>
            <a:ext cx="1019435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Suporte</a:t>
            </a: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9FE0C262-86EE-405F-BEB3-73A57543FF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5775" y="3286602"/>
            <a:ext cx="303663" cy="31041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74FEE85-1FA4-4D95-956D-01ECB2821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2305" y="3756807"/>
            <a:ext cx="330601" cy="330601"/>
          </a:xfrm>
          <a:prstGeom prst="rect">
            <a:avLst/>
          </a:prstGeom>
        </p:spPr>
      </p:pic>
      <p:pic>
        <p:nvPicPr>
          <p:cNvPr id="70" name="Imagem 69" descr="Uma imagem contendo desenho&#10;&#10;Descrição gerada automaticamente">
            <a:extLst>
              <a:ext uri="{FF2B5EF4-FFF2-40B4-BE49-F238E27FC236}">
                <a16:creationId xmlns:a16="http://schemas.microsoft.com/office/drawing/2014/main" id="{0AD81652-4123-424B-9D43-E622036DE5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2305" y="4301737"/>
            <a:ext cx="350478" cy="343606"/>
          </a:xfrm>
          <a:prstGeom prst="rect">
            <a:avLst/>
          </a:prstGeom>
        </p:spPr>
      </p:pic>
      <p:sp>
        <p:nvSpPr>
          <p:cNvPr id="71" name="Google Shape;173;p32">
            <a:extLst>
              <a:ext uri="{FF2B5EF4-FFF2-40B4-BE49-F238E27FC236}">
                <a16:creationId xmlns:a16="http://schemas.microsoft.com/office/drawing/2014/main" id="{58CE90F9-CF19-48AE-86B0-6BF377A39E02}"/>
              </a:ext>
            </a:extLst>
          </p:cNvPr>
          <p:cNvSpPr txBox="1">
            <a:spLocks/>
          </p:cNvSpPr>
          <p:nvPr/>
        </p:nvSpPr>
        <p:spPr>
          <a:xfrm>
            <a:off x="5202059" y="3098291"/>
            <a:ext cx="1019435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050" b="1" dirty="0">
                <a:solidFill>
                  <a:schemeClr val="tx1"/>
                </a:solidFill>
                <a:latin typeface="Overpass Light" panose="020B0604020202020204" charset="0"/>
              </a:rPr>
              <a:t>Contratação de Serviço</a:t>
            </a:r>
          </a:p>
        </p:txBody>
      </p:sp>
      <p:sp>
        <p:nvSpPr>
          <p:cNvPr id="72" name="Google Shape;173;p32">
            <a:extLst>
              <a:ext uri="{FF2B5EF4-FFF2-40B4-BE49-F238E27FC236}">
                <a16:creationId xmlns:a16="http://schemas.microsoft.com/office/drawing/2014/main" id="{38085205-27F0-4576-84C4-3DC55D09C696}"/>
              </a:ext>
            </a:extLst>
          </p:cNvPr>
          <p:cNvSpPr txBox="1">
            <a:spLocks/>
          </p:cNvSpPr>
          <p:nvPr/>
        </p:nvSpPr>
        <p:spPr>
          <a:xfrm>
            <a:off x="7337134" y="3132113"/>
            <a:ext cx="1019435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050" b="1" dirty="0">
                <a:solidFill>
                  <a:schemeClr val="tx1"/>
                </a:solidFill>
                <a:latin typeface="Overpass Light" panose="020B0604020202020204" charset="0"/>
              </a:rPr>
              <a:t>Dashboard</a:t>
            </a:r>
          </a:p>
        </p:txBody>
      </p:sp>
      <p:sp>
        <p:nvSpPr>
          <p:cNvPr id="73" name="Google Shape;173;p32">
            <a:extLst>
              <a:ext uri="{FF2B5EF4-FFF2-40B4-BE49-F238E27FC236}">
                <a16:creationId xmlns:a16="http://schemas.microsoft.com/office/drawing/2014/main" id="{609608FE-A18A-4BE4-AB7D-1FFEA1BE751F}"/>
              </a:ext>
            </a:extLst>
          </p:cNvPr>
          <p:cNvSpPr txBox="1">
            <a:spLocks/>
          </p:cNvSpPr>
          <p:nvPr/>
        </p:nvSpPr>
        <p:spPr>
          <a:xfrm>
            <a:off x="5088189" y="3459551"/>
            <a:ext cx="1376051" cy="665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Cadastro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Login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Tela de usuário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Adicionar unidade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Adicionar suporte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74" name="Google Shape;173;p32">
            <a:extLst>
              <a:ext uri="{FF2B5EF4-FFF2-40B4-BE49-F238E27FC236}">
                <a16:creationId xmlns:a16="http://schemas.microsoft.com/office/drawing/2014/main" id="{9BC6C7FB-DAC3-4E99-8993-E9919EB89A59}"/>
              </a:ext>
            </a:extLst>
          </p:cNvPr>
          <p:cNvSpPr txBox="1">
            <a:spLocks/>
          </p:cNvSpPr>
          <p:nvPr/>
        </p:nvSpPr>
        <p:spPr>
          <a:xfrm>
            <a:off x="7193996" y="3420613"/>
            <a:ext cx="1376051" cy="666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Login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Tela de usuário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5FBB1F71-55A8-4EEF-9815-B00428313E09}"/>
              </a:ext>
            </a:extLst>
          </p:cNvPr>
          <p:cNvSpPr/>
          <p:nvPr/>
        </p:nvSpPr>
        <p:spPr>
          <a:xfrm>
            <a:off x="5349161" y="4722366"/>
            <a:ext cx="725229" cy="1592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8BC78021-B327-4449-87AA-039E67263559}"/>
              </a:ext>
            </a:extLst>
          </p:cNvPr>
          <p:cNvSpPr/>
          <p:nvPr/>
        </p:nvSpPr>
        <p:spPr>
          <a:xfrm>
            <a:off x="7523540" y="4711321"/>
            <a:ext cx="725229" cy="1592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A3308635-03FA-4DA9-B2D4-09E879D184B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585447" y="789889"/>
            <a:ext cx="1793568" cy="7094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4C4616AD-0C27-4A30-92CD-BB0033DC23D1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4571993" y="872776"/>
            <a:ext cx="1748126" cy="19081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C76196A1-D359-4E9A-BBFA-63C089F98FC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6952906" y="2526740"/>
            <a:ext cx="207569" cy="2520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5FE6B959-17BA-4FED-92E6-DA9037999731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>
            <a:off x="6320119" y="3939349"/>
            <a:ext cx="1876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FF98DDE-BC9E-4F95-B943-53952BC308BE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7037262" y="3935954"/>
            <a:ext cx="187691" cy="3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áfico 81">
            <a:extLst>
              <a:ext uri="{FF2B5EF4-FFF2-40B4-BE49-F238E27FC236}">
                <a16:creationId xmlns:a16="http://schemas.microsoft.com/office/drawing/2014/main" id="{DEF856B7-0786-41E5-810C-D1B2AE04675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423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/>
      <p:bldP spid="38" grpId="0"/>
      <p:bldP spid="39" grpId="0"/>
      <p:bldP spid="40" grpId="0"/>
      <p:bldP spid="41" grpId="0"/>
      <p:bldP spid="42" grpId="0" animBg="1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/>
      <p:bldP spid="59" grpId="0"/>
      <p:bldP spid="60" grpId="0"/>
      <p:bldP spid="61" grpId="0"/>
      <p:bldP spid="62" grpId="0"/>
      <p:bldP spid="63" grpId="0" animBg="1"/>
      <p:bldP spid="64" grpId="0"/>
      <p:bldP spid="66" grpId="0"/>
      <p:bldP spid="67" grpId="0"/>
      <p:bldP spid="71" grpId="0"/>
      <p:bldP spid="72" grpId="0"/>
      <p:bldP spid="73" grpId="0"/>
      <p:bldP spid="74" grpId="0"/>
      <p:bldP spid="75" grpId="0" animBg="1"/>
      <p:bldP spid="7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42D307C-5411-42DC-9E27-89ACEDE26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95BC4A0-DF78-4DC4-8F75-51CE575A87ED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7282856-F0E2-40B0-87BE-FC3C0639C686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Google Shape;150;p30">
            <a:extLst>
              <a:ext uri="{FF2B5EF4-FFF2-40B4-BE49-F238E27FC236}">
                <a16:creationId xmlns:a16="http://schemas.microsoft.com/office/drawing/2014/main" id="{03BD0258-2957-4F9B-A996-EB03457253CD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08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9" name="Google Shape;192;p34">
            <a:extLst>
              <a:ext uri="{FF2B5EF4-FFF2-40B4-BE49-F238E27FC236}">
                <a16:creationId xmlns:a16="http://schemas.microsoft.com/office/drawing/2014/main" id="{BEDD5FCD-90CA-42E9-B209-4F04950ADB7A}"/>
              </a:ext>
            </a:extLst>
          </p:cNvPr>
          <p:cNvSpPr txBox="1">
            <a:spLocks/>
          </p:cNvSpPr>
          <p:nvPr/>
        </p:nvSpPr>
        <p:spPr>
          <a:xfrm>
            <a:off x="757492" y="529701"/>
            <a:ext cx="2621549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Ferramentas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4F7370C9-BDA8-4D53-A21E-0613E2FA1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8189" y="900755"/>
            <a:ext cx="3535136" cy="353513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3B36DC2-7C00-41C8-9E74-3300AC90017E}"/>
              </a:ext>
            </a:extLst>
          </p:cNvPr>
          <p:cNvSpPr/>
          <p:nvPr/>
        </p:nvSpPr>
        <p:spPr>
          <a:xfrm>
            <a:off x="4224606" y="1547671"/>
            <a:ext cx="1944914" cy="1074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4B4353CC-F88D-4179-BFAE-99E8A9F7D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290" y="1854573"/>
            <a:ext cx="460252" cy="460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6F110D9-86B3-461D-A97A-DA6D44CB16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916" y="1878955"/>
            <a:ext cx="370432" cy="41148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36CFD66-293C-4643-9438-1F8AE44E4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6937" y="1830191"/>
            <a:ext cx="460252" cy="460252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4CCA332D-45E3-48CB-8E3E-AF95F20407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0699"/>
          <a:stretch/>
        </p:blipFill>
        <p:spPr>
          <a:xfrm>
            <a:off x="2224372" y="900755"/>
            <a:ext cx="1893572" cy="3840811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3607319-3F0A-40C7-8149-E8348504E68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844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698E13E-8FDC-42CB-B01C-B5F44C44E28F}"/>
              </a:ext>
            </a:extLst>
          </p:cNvPr>
          <p:cNvSpPr/>
          <p:nvPr/>
        </p:nvSpPr>
        <p:spPr>
          <a:xfrm>
            <a:off x="2252694" y="1"/>
            <a:ext cx="7060864" cy="52017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0D043B4-AA43-400E-AD3F-CA02E9301B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20FD73-B6BB-4C58-966C-AF7A1928DF53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A4C6168-F03A-4184-B89C-248B2F4B2450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150;p30">
            <a:extLst>
              <a:ext uri="{FF2B5EF4-FFF2-40B4-BE49-F238E27FC236}">
                <a16:creationId xmlns:a16="http://schemas.microsoft.com/office/drawing/2014/main" id="{0398538E-6495-4E11-AA63-7D2C9F6AFEA2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09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11" name="Google Shape;192;p34">
            <a:extLst>
              <a:ext uri="{FF2B5EF4-FFF2-40B4-BE49-F238E27FC236}">
                <a16:creationId xmlns:a16="http://schemas.microsoft.com/office/drawing/2014/main" id="{A7CC5C0F-261F-4320-8E0C-3D3BD8B856A4}"/>
              </a:ext>
            </a:extLst>
          </p:cNvPr>
          <p:cNvSpPr txBox="1">
            <a:spLocks/>
          </p:cNvSpPr>
          <p:nvPr/>
        </p:nvSpPr>
        <p:spPr>
          <a:xfrm>
            <a:off x="912129" y="2466674"/>
            <a:ext cx="989340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DER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EE0F7B52-F4B7-417C-B6AB-262833191C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817" t="27226" r="34731" b="16304"/>
          <a:stretch/>
        </p:blipFill>
        <p:spPr>
          <a:xfrm>
            <a:off x="2537702" y="267849"/>
            <a:ext cx="6309595" cy="4667372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41847B0-691A-4C57-99C5-6ED93E9D76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1493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News Agency by Slidesgo">
  <a:themeElements>
    <a:clrScheme name="Simple Light">
      <a:dk1>
        <a:srgbClr val="FFFFFF"/>
      </a:dk1>
      <a:lt1>
        <a:srgbClr val="1C1C1C"/>
      </a:lt1>
      <a:dk2>
        <a:srgbClr val="FFFFFF"/>
      </a:dk2>
      <a:lt2>
        <a:srgbClr val="1C1C1C"/>
      </a:lt2>
      <a:accent1>
        <a:srgbClr val="3EA8E1"/>
      </a:accent1>
      <a:accent2>
        <a:srgbClr val="86D5FF"/>
      </a:accent2>
      <a:accent3>
        <a:srgbClr val="1075AC"/>
      </a:accent3>
      <a:accent4>
        <a:srgbClr val="3EA8E1"/>
      </a:accent4>
      <a:accent5>
        <a:srgbClr val="86D5FF"/>
      </a:accent5>
      <a:accent6>
        <a:srgbClr val="1075A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552</Words>
  <Application>Microsoft Office PowerPoint</Application>
  <PresentationFormat>Apresentação na tela (16:9)</PresentationFormat>
  <Paragraphs>141</Paragraphs>
  <Slides>13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Overpass Light</vt:lpstr>
      <vt:lpstr>Wingdings</vt:lpstr>
      <vt:lpstr>Montserrat ExtraBold</vt:lpstr>
      <vt:lpstr>Montserrat SemiBold</vt:lpstr>
      <vt:lpstr>News Agency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Agency</dc:title>
  <cp:lastModifiedBy>TAIS FERMINO DE SOUZA</cp:lastModifiedBy>
  <cp:revision>13</cp:revision>
  <dcterms:modified xsi:type="dcterms:W3CDTF">2021-10-21T16:58:06Z</dcterms:modified>
</cp:coreProperties>
</file>